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82" r:id="rId3"/>
    <p:sldId id="274" r:id="rId4"/>
    <p:sldId id="272" r:id="rId5"/>
    <p:sldId id="283" r:id="rId6"/>
    <p:sldId id="284" r:id="rId7"/>
    <p:sldId id="285" r:id="rId8"/>
    <p:sldId id="286" r:id="rId9"/>
    <p:sldId id="270" r:id="rId10"/>
    <p:sldId id="287" r:id="rId11"/>
    <p:sldId id="269" r:id="rId12"/>
    <p:sldId id="289" r:id="rId13"/>
    <p:sldId id="290" r:id="rId14"/>
    <p:sldId id="268" r:id="rId15"/>
    <p:sldId id="291" r:id="rId16"/>
    <p:sldId id="265" r:id="rId17"/>
    <p:sldId id="264" r:id="rId18"/>
    <p:sldId id="292" r:id="rId19"/>
    <p:sldId id="293" r:id="rId20"/>
    <p:sldId id="294" r:id="rId21"/>
    <p:sldId id="263" r:id="rId2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99" autoAdjust="0"/>
    <p:restoredTop sz="96433" autoAdjust="0"/>
  </p:normalViewPr>
  <p:slideViewPr>
    <p:cSldViewPr snapToGrid="0">
      <p:cViewPr>
        <p:scale>
          <a:sx n="77" d="100"/>
          <a:sy n="77" d="100"/>
        </p:scale>
        <p:origin x="-2520" y="-78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t>05.04.2020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5389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t>05.04.2020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72015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t>05.04.2020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93147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t>05.04.2020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19137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t>05.04.2020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9446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t>05.04.2020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70402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t>05.04.2020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98864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t>05.04.2020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02645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t>05.04.2020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43964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t>05.04.2020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67339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t>05.04.2020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44860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9A218-1BD9-44B7-AD25-60C2204205A7}" type="datetimeFigureOut">
              <a:rPr lang="ru-RU" smtClean="0"/>
              <a:t>05.04.2020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5C7EFC-FB93-4B0A-97A4-5DFF6022B2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461779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watch?v=7ELMG_9fVeY" TargetMode="External"/><Relationship Id="rId3" Type="http://schemas.openxmlformats.org/officeDocument/2006/relationships/slideLayout" Target="../slideLayouts/slideLayout7.xml"/><Relationship Id="rId7" Type="http://schemas.openxmlformats.org/officeDocument/2006/relationships/hyperlink" Target="https://www.youtube.com/watch?v=N326COanIyc" TargetMode="Externa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hyperlink" Target="https://www.youtube.com/watch?v=lrSyOiae2u8" TargetMode="External"/><Relationship Id="rId11" Type="http://schemas.openxmlformats.org/officeDocument/2006/relationships/image" Target="../media/image5.png"/><Relationship Id="rId5" Type="http://schemas.openxmlformats.org/officeDocument/2006/relationships/hyperlink" Target="https://www.youtube.com/watch?v=utirL8uv4Ss&amp;t=118s" TargetMode="External"/><Relationship Id="rId10" Type="http://schemas.openxmlformats.org/officeDocument/2006/relationships/hyperlink" Target="https://www.youtube.com/watch?v=ZnZSAx0lFHg&amp;t=28s" TargetMode="External"/><Relationship Id="rId4" Type="http://schemas.openxmlformats.org/officeDocument/2006/relationships/image" Target="../media/image2.jpeg"/><Relationship Id="rId9" Type="http://schemas.openxmlformats.org/officeDocument/2006/relationships/hyperlink" Target="https://www.youtube.com/watch?v=4Oxoa4mKlUA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5.png"/><Relationship Id="rId4" Type="http://schemas.openxmlformats.org/officeDocument/2006/relationships/image" Target="../media/image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2" y="0"/>
            <a:ext cx="9139938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911487" y="1408231"/>
            <a:ext cx="638401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800" b="1" dirty="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Пособие для занятий </a:t>
            </a:r>
            <a:r>
              <a:rPr lang="ru-RU" sz="4800" b="1" dirty="0" smtClean="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физкультурой</a:t>
            </a:r>
            <a:r>
              <a:rPr lang="ru-RU" sz="4800" b="1" dirty="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sz="4800" b="1" dirty="0" smtClean="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в </a:t>
            </a:r>
            <a:r>
              <a:rPr lang="ru-RU" sz="4800" b="1" dirty="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домашних </a:t>
            </a:r>
            <a:r>
              <a:rPr lang="ru-RU" sz="4800" b="1" dirty="0" smtClean="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условиях</a:t>
            </a:r>
            <a:endParaRPr lang="ru-RU" sz="4800" b="1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918802" y="5412260"/>
            <a:ext cx="337547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chemeClr val="accent1"/>
                </a:solidFill>
              </a:rPr>
              <a:t>Инструктор ФК д</a:t>
            </a:r>
            <a:r>
              <a:rPr lang="ru-RU" b="1" dirty="0">
                <a:solidFill>
                  <a:schemeClr val="accent1"/>
                </a:solidFill>
              </a:rPr>
              <a:t>/</a:t>
            </a:r>
            <a:r>
              <a:rPr lang="en-US" b="1" dirty="0" smtClean="0">
                <a:solidFill>
                  <a:schemeClr val="accent1"/>
                </a:solidFill>
              </a:rPr>
              <a:t>c 353 </a:t>
            </a:r>
            <a:r>
              <a:rPr lang="ru-RU" b="1" dirty="0" smtClean="0">
                <a:solidFill>
                  <a:schemeClr val="accent1"/>
                </a:solidFill>
              </a:rPr>
              <a:t>: </a:t>
            </a:r>
          </a:p>
          <a:p>
            <a:r>
              <a:rPr lang="ru-RU" b="1" dirty="0" smtClean="0">
                <a:solidFill>
                  <a:schemeClr val="accent1"/>
                </a:solidFill>
              </a:rPr>
              <a:t>Писаренко Анастасия Ивановна</a:t>
            </a:r>
            <a:endParaRPr lang="ru-RU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2666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4062" y="0"/>
            <a:ext cx="9139938" cy="6858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29175" y="10056"/>
            <a:ext cx="9031255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 smtClean="0"/>
              <a:t>Ссылки на музыкально-ритмическую гимнастику</a:t>
            </a:r>
          </a:p>
          <a:p>
            <a:r>
              <a:rPr lang="ru-RU" sz="3200" b="1" dirty="0" smtClean="0"/>
              <a:t>для детей :</a:t>
            </a:r>
            <a:endParaRPr lang="ru-RU" sz="3200" dirty="0">
              <a:solidFill>
                <a:schemeClr val="accent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8852" y="1192140"/>
            <a:ext cx="8723871" cy="15050274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lvl="0" algn="just"/>
            <a:r>
              <a:rPr lang="en-US" sz="2800" dirty="0" smtClean="0">
                <a:hlinkClick r:id="rId5"/>
              </a:rPr>
              <a:t>https</a:t>
            </a:r>
            <a:r>
              <a:rPr lang="en-US" sz="2800" dirty="0">
                <a:hlinkClick r:id="rId5"/>
              </a:rPr>
              <a:t>://</a:t>
            </a:r>
            <a:r>
              <a:rPr lang="en-US" sz="2800" dirty="0" smtClean="0">
                <a:hlinkClick r:id="rId5"/>
              </a:rPr>
              <a:t>www.youtube.com/watch?v=utirL8uv4Ss&amp;t=118s</a:t>
            </a:r>
            <a:endParaRPr lang="ru-RU" sz="2800" dirty="0" smtClean="0"/>
          </a:p>
          <a:p>
            <a:pPr lvl="0" algn="just"/>
            <a:endParaRPr lang="ru-RU" sz="2800" dirty="0" smtClean="0">
              <a:hlinkClick r:id="rId6"/>
            </a:endParaRPr>
          </a:p>
          <a:p>
            <a:pPr lvl="0" algn="just"/>
            <a:r>
              <a:rPr lang="en-US" sz="2800" dirty="0" smtClean="0">
                <a:hlinkClick r:id="rId6"/>
              </a:rPr>
              <a:t>https</a:t>
            </a:r>
            <a:r>
              <a:rPr lang="en-US" sz="2800" dirty="0">
                <a:hlinkClick r:id="rId6"/>
              </a:rPr>
              <a:t>://</a:t>
            </a:r>
            <a:r>
              <a:rPr lang="en-US" sz="2800" dirty="0" smtClean="0">
                <a:hlinkClick r:id="rId6"/>
              </a:rPr>
              <a:t>www.youtube.com/watch?v=lrSyOiae2u8</a:t>
            </a:r>
            <a:endParaRPr lang="ru-RU" sz="2800" dirty="0" smtClean="0"/>
          </a:p>
          <a:p>
            <a:pPr lvl="0" algn="just"/>
            <a:endParaRPr lang="ru-RU" sz="2800" dirty="0" smtClean="0"/>
          </a:p>
          <a:p>
            <a:pPr lvl="0" algn="just"/>
            <a:r>
              <a:rPr lang="en-US" sz="2800" dirty="0">
                <a:hlinkClick r:id="rId7"/>
              </a:rPr>
              <a:t>https://</a:t>
            </a:r>
            <a:r>
              <a:rPr lang="en-US" sz="2800" dirty="0" smtClean="0">
                <a:hlinkClick r:id="rId7"/>
              </a:rPr>
              <a:t>www.youtube.com/watch?v=N326COanIyc</a:t>
            </a:r>
            <a:endParaRPr lang="ru-RU" sz="2800" dirty="0" smtClean="0"/>
          </a:p>
          <a:p>
            <a:pPr lvl="0" algn="just"/>
            <a:endParaRPr lang="ru-RU" sz="2800" dirty="0" smtClean="0"/>
          </a:p>
          <a:p>
            <a:pPr lvl="0" algn="just"/>
            <a:r>
              <a:rPr lang="en-US" sz="2800" dirty="0">
                <a:hlinkClick r:id="rId8"/>
              </a:rPr>
              <a:t>https://</a:t>
            </a:r>
            <a:r>
              <a:rPr lang="en-US" sz="2800" dirty="0" smtClean="0">
                <a:hlinkClick r:id="rId8"/>
              </a:rPr>
              <a:t>www.youtube.com/watch?v=7ELMG_9fVeY</a:t>
            </a:r>
            <a:endParaRPr lang="ru-RU" sz="2800" dirty="0" smtClean="0"/>
          </a:p>
          <a:p>
            <a:pPr lvl="0" algn="just"/>
            <a:endParaRPr lang="ru-RU" sz="2800" dirty="0" smtClean="0"/>
          </a:p>
          <a:p>
            <a:pPr lvl="0" algn="just"/>
            <a:r>
              <a:rPr lang="en-US" sz="2800" dirty="0">
                <a:hlinkClick r:id="rId9"/>
              </a:rPr>
              <a:t>https://</a:t>
            </a:r>
            <a:r>
              <a:rPr lang="en-US" sz="2800" dirty="0" smtClean="0">
                <a:hlinkClick r:id="rId9"/>
              </a:rPr>
              <a:t>www.youtube.com/watch?v=4Oxoa4mKlUA</a:t>
            </a:r>
            <a:endParaRPr lang="ru-RU" sz="2800" dirty="0" smtClean="0"/>
          </a:p>
          <a:p>
            <a:pPr lvl="0" algn="just"/>
            <a:endParaRPr lang="ru-RU" sz="2800" dirty="0" smtClean="0"/>
          </a:p>
          <a:p>
            <a:pPr lvl="0" algn="just"/>
            <a:r>
              <a:rPr lang="en-US" sz="2800" dirty="0">
                <a:hlinkClick r:id="rId10"/>
              </a:rPr>
              <a:t>https://</a:t>
            </a:r>
            <a:r>
              <a:rPr lang="en-US" sz="2800" dirty="0" smtClean="0">
                <a:hlinkClick r:id="rId10"/>
              </a:rPr>
              <a:t>www.youtube.com/watch?v=ZnZSAx0lFHg&amp;t=28s</a:t>
            </a:r>
            <a:endParaRPr lang="ru-RU" sz="2800" dirty="0" smtClean="0"/>
          </a:p>
          <a:p>
            <a:pPr lvl="0" algn="just"/>
            <a:endParaRPr lang="ru-RU" sz="2800" dirty="0"/>
          </a:p>
          <a:p>
            <a:pPr lvl="0" algn="just"/>
            <a:endParaRPr lang="ru-RU" sz="2800" dirty="0" smtClean="0"/>
          </a:p>
          <a:p>
            <a:pPr lvl="0" algn="just"/>
            <a:endParaRPr lang="ru-RU" sz="1600" dirty="0"/>
          </a:p>
          <a:p>
            <a:pPr lvl="0" algn="just"/>
            <a:endParaRPr lang="ru-RU" sz="1600" dirty="0" smtClean="0"/>
          </a:p>
          <a:p>
            <a:pPr lvl="0" algn="just"/>
            <a:endParaRPr lang="ru-RU" sz="1600" dirty="0"/>
          </a:p>
          <a:p>
            <a:pPr lvl="0" algn="just"/>
            <a:endParaRPr lang="ru-RU" sz="1600" dirty="0" smtClean="0"/>
          </a:p>
          <a:p>
            <a:pPr lvl="0" algn="just"/>
            <a:endParaRPr lang="ru-RU" sz="1600" dirty="0"/>
          </a:p>
          <a:p>
            <a:pPr lvl="0" algn="just"/>
            <a:endParaRPr lang="ru-RU" sz="1600" dirty="0" smtClean="0"/>
          </a:p>
          <a:p>
            <a:pPr lvl="0" algn="just"/>
            <a:endParaRPr lang="ru-RU" sz="1600" dirty="0"/>
          </a:p>
          <a:p>
            <a:pPr lvl="0" algn="just"/>
            <a:endParaRPr lang="ru-RU" sz="1600" dirty="0" smtClean="0"/>
          </a:p>
          <a:p>
            <a:pPr lvl="0" algn="just"/>
            <a:endParaRPr lang="ru-RU" sz="1600" dirty="0"/>
          </a:p>
          <a:p>
            <a:pPr lvl="0" algn="just"/>
            <a:endParaRPr lang="ru-RU" sz="1600" dirty="0" smtClean="0"/>
          </a:p>
          <a:p>
            <a:pPr lvl="0" algn="just"/>
            <a:endParaRPr lang="ru-RU" sz="1600" dirty="0"/>
          </a:p>
          <a:p>
            <a:pPr lvl="0" algn="just"/>
            <a:endParaRPr lang="ru-RU" sz="1600" dirty="0" smtClean="0"/>
          </a:p>
          <a:p>
            <a:pPr lvl="0" algn="just"/>
            <a:endParaRPr lang="ru-RU" sz="1600" dirty="0"/>
          </a:p>
          <a:p>
            <a:pPr lvl="0" algn="just"/>
            <a:endParaRPr lang="ru-RU" sz="1600" dirty="0" smtClean="0"/>
          </a:p>
          <a:p>
            <a:pPr lvl="0" algn="just"/>
            <a:endParaRPr lang="ru-RU" sz="1600" dirty="0"/>
          </a:p>
          <a:p>
            <a:pPr lvl="0" algn="just"/>
            <a:endParaRPr lang="ru-RU" sz="1600" dirty="0" smtClean="0"/>
          </a:p>
          <a:p>
            <a:pPr lvl="0" algn="just"/>
            <a:endParaRPr lang="ru-RU" sz="1600" dirty="0"/>
          </a:p>
          <a:p>
            <a:pPr lvl="0" algn="just"/>
            <a:endParaRPr lang="ru-RU" sz="1600" dirty="0" smtClean="0"/>
          </a:p>
          <a:p>
            <a:pPr lvl="0" algn="just"/>
            <a:endParaRPr lang="ru-RU" sz="1600" dirty="0"/>
          </a:p>
          <a:p>
            <a:pPr lvl="0" algn="just"/>
            <a:endParaRPr lang="ru-RU" sz="1600" dirty="0" smtClean="0"/>
          </a:p>
          <a:p>
            <a:pPr lvl="0" algn="just"/>
            <a:endParaRPr lang="ru-RU" sz="1600" dirty="0"/>
          </a:p>
          <a:p>
            <a:pPr lvl="0" algn="just"/>
            <a:endParaRPr lang="ru-RU" sz="1600" dirty="0" smtClean="0"/>
          </a:p>
          <a:p>
            <a:pPr lvl="0" algn="just"/>
            <a:endParaRPr lang="ru-RU" sz="1600" dirty="0"/>
          </a:p>
          <a:p>
            <a:pPr lvl="0" algn="just"/>
            <a:endParaRPr lang="ru-RU" sz="1600" dirty="0" smtClean="0"/>
          </a:p>
          <a:p>
            <a:pPr lvl="0" algn="just"/>
            <a:endParaRPr lang="ru-RU" sz="1600" dirty="0"/>
          </a:p>
          <a:p>
            <a:pPr lvl="0" algn="just"/>
            <a:endParaRPr lang="ru-RU" sz="1600" dirty="0" smtClean="0"/>
          </a:p>
          <a:p>
            <a:pPr lvl="0" algn="just"/>
            <a:endParaRPr lang="ru-RU" sz="1600" dirty="0"/>
          </a:p>
          <a:p>
            <a:pPr lvl="0" algn="just"/>
            <a:endParaRPr lang="ru-RU" sz="1600" dirty="0" smtClean="0"/>
          </a:p>
          <a:p>
            <a:pPr lvl="0" algn="just"/>
            <a:endParaRPr lang="ru-RU" sz="1600" dirty="0"/>
          </a:p>
          <a:p>
            <a:pPr lvl="0" algn="just"/>
            <a:endParaRPr lang="ru-RU" sz="1600" dirty="0" smtClean="0"/>
          </a:p>
          <a:p>
            <a:pPr lvl="0" algn="just"/>
            <a:endParaRPr lang="ru-RU" sz="1600" dirty="0"/>
          </a:p>
          <a:p>
            <a:pPr lvl="0" algn="just"/>
            <a:endParaRPr lang="ru-RU" sz="1600" dirty="0" smtClean="0"/>
          </a:p>
          <a:p>
            <a:pPr lvl="0" algn="just"/>
            <a:endParaRPr lang="ru-RU" sz="1600" dirty="0"/>
          </a:p>
          <a:p>
            <a:pPr lvl="0" algn="just"/>
            <a:endParaRPr lang="ru-RU" sz="1600" dirty="0" smtClean="0"/>
          </a:p>
          <a:p>
            <a:pPr lvl="0" algn="just"/>
            <a:endParaRPr lang="ru-RU" sz="1600" dirty="0"/>
          </a:p>
          <a:p>
            <a:pPr lvl="0" algn="just"/>
            <a:endParaRPr lang="ru-RU" sz="1600" dirty="0" smtClean="0"/>
          </a:p>
          <a:p>
            <a:pPr lvl="0" algn="just"/>
            <a:endParaRPr lang="ru-RU" sz="1600" dirty="0"/>
          </a:p>
          <a:p>
            <a:pPr lvl="0" algn="just"/>
            <a:endParaRPr lang="ru-RU" sz="1600" dirty="0" smtClean="0"/>
          </a:p>
        </p:txBody>
      </p:sp>
      <p:pic>
        <p:nvPicPr>
          <p:cNvPr id="7" name="Для детского сада - Бодрая для зарядки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7479939" y="5994967"/>
            <a:ext cx="609600" cy="6096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594022" y="273084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63735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647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1" y="0"/>
            <a:ext cx="9139938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557365" y="559189"/>
            <a:ext cx="18473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3200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850164" y="1703153"/>
            <a:ext cx="3183308" cy="570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endParaRPr lang="ru-RU" sz="2400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025350" y="336179"/>
            <a:ext cx="450873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Пальчиковая гимнастика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2006222" y="959449"/>
            <a:ext cx="6782936" cy="19082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Направленность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воздействия упражнений на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восстановление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работоспособности  кистей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пальцев рук;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расслабление мышц. Рекомендуется всем детям, особенно с речевыми проблемами. Проводится в любой удобный отрезок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времени. 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50020" y="2819686"/>
            <a:ext cx="3117214" cy="2727562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1456096" y="2819686"/>
            <a:ext cx="4572000" cy="206210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 девочек и мальчиков</a:t>
            </a:r>
          </a:p>
          <a:p>
            <a:r>
              <a:rPr lang="ru-RU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руке пять пальчиков:</a:t>
            </a:r>
          </a:p>
          <a:p>
            <a:r>
              <a:rPr lang="ru-RU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Палец большой - парень с душой,</a:t>
            </a:r>
          </a:p>
          <a:p>
            <a:r>
              <a:rPr lang="ru-RU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Палец указательный - господин влиятельный,</a:t>
            </a:r>
          </a:p>
          <a:p>
            <a:r>
              <a:rPr lang="ru-RU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Палец средний - тоже не последний.</a:t>
            </a:r>
          </a:p>
          <a:p>
            <a:r>
              <a:rPr lang="ru-RU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Палец безымянный - с колечком ходит чванный,</a:t>
            </a:r>
          </a:p>
          <a:p>
            <a:r>
              <a:rPr lang="ru-RU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Пятый - мизинец, принёс вам гостинец.</a:t>
            </a:r>
          </a:p>
          <a:p>
            <a:r>
              <a:rPr lang="ru-RU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971191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1" y="0"/>
            <a:ext cx="9139938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557365" y="559189"/>
            <a:ext cx="18473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3200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850164" y="1703153"/>
            <a:ext cx="3183308" cy="570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endParaRPr lang="ru-RU" sz="2400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026" name="Picture 2" descr="C:\Users\acer\Desktop\00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062" y="27477"/>
            <a:ext cx="9131634" cy="68487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16516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1" y="0"/>
            <a:ext cx="9139938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557365" y="559189"/>
            <a:ext cx="18473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3200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850164" y="1703153"/>
            <a:ext cx="3183308" cy="570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endParaRPr lang="ru-RU" sz="2400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895928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9938" cy="6858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3093026" y="250955"/>
            <a:ext cx="507058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Дыхательная гимнастика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2258264" y="835730"/>
            <a:ext cx="6244467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Проводится в 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различных формах физкультурно-оздоровительной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работы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Времени много не занимает. Дорогостоящих приспособлений не требует. А польза очень велика. Поэтому не  избегайте данный вид занятий. Смастерите совместно со своим ребенком пособие и используйте его.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254777" y="3044706"/>
            <a:ext cx="2630384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Носиком дышу,</a:t>
            </a:r>
          </a:p>
          <a:p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Дышу свободно,</a:t>
            </a:r>
          </a:p>
          <a:p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Глубоко и тихо –</a:t>
            </a:r>
          </a:p>
          <a:p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Как угодно.</a:t>
            </a:r>
          </a:p>
          <a:p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Выполню задание,</a:t>
            </a:r>
          </a:p>
          <a:p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Задержу дыхание.</a:t>
            </a:r>
          </a:p>
          <a:p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Раз, два, три, четыре –</a:t>
            </a:r>
          </a:p>
          <a:p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Снова дышим:</a:t>
            </a:r>
          </a:p>
          <a:p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Глубже, шире.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60565" y="3044706"/>
            <a:ext cx="2203047" cy="2108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78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9938" cy="6858000"/>
          </a:xfrm>
          <a:prstGeom prst="rect">
            <a:avLst/>
          </a:prstGeom>
        </p:spPr>
      </p:pic>
      <p:pic>
        <p:nvPicPr>
          <p:cNvPr id="2050" name="Picture 2" descr="C:\Users\acer\Desktop\detsad-252483-141821899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7006" y="170636"/>
            <a:ext cx="3949818" cy="295879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acer\Desktop\detsad-209112-145115709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14" y="189578"/>
            <a:ext cx="4479941" cy="336162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acer\Desktop\i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1855" y="3551198"/>
            <a:ext cx="4110591" cy="308447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acer\Desktop\detsad-292953-1550245815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096" y="3690511"/>
            <a:ext cx="3882553" cy="291047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65966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2" y="0"/>
            <a:ext cx="9139938" cy="6858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2194073" y="0"/>
            <a:ext cx="6418586" cy="42165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3200" b="1" i="1" dirty="0" smtClean="0">
              <a:solidFill>
                <a:schemeClr val="accent1"/>
              </a:solidFill>
            </a:endParaRPr>
          </a:p>
          <a:p>
            <a:pPr algn="ctr"/>
            <a:r>
              <a:rPr lang="ru-RU" sz="3600" b="1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Подборка </a:t>
            </a:r>
            <a:r>
              <a:rPr lang="ru-RU" sz="3600" b="1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подвижных игр </a:t>
            </a:r>
            <a:r>
              <a:rPr lang="ru-RU" sz="3200" b="1" i="1" dirty="0" smtClean="0">
                <a:solidFill>
                  <a:schemeClr val="accent1"/>
                </a:solidFill>
              </a:rPr>
              <a:t>«</a:t>
            </a:r>
            <a:r>
              <a:rPr lang="ru-RU" sz="3200" b="1" i="1" dirty="0">
                <a:solidFill>
                  <a:schemeClr val="accent1"/>
                </a:solidFill>
              </a:rPr>
              <a:t>Играйте дома с ребенком </a:t>
            </a:r>
            <a:endParaRPr lang="ru-RU" sz="3200" b="1" i="1" dirty="0" smtClean="0">
              <a:solidFill>
                <a:schemeClr val="accent1"/>
              </a:solidFill>
            </a:endParaRPr>
          </a:p>
          <a:p>
            <a:pPr algn="ctr"/>
            <a:r>
              <a:rPr lang="ru-RU" sz="3200" b="1" i="1" dirty="0" smtClean="0">
                <a:solidFill>
                  <a:schemeClr val="accent1"/>
                </a:solidFill>
              </a:rPr>
              <a:t>в </a:t>
            </a:r>
            <a:r>
              <a:rPr lang="ru-RU" sz="3200" b="1" i="1" dirty="0">
                <a:solidFill>
                  <a:schemeClr val="accent1"/>
                </a:solidFill>
              </a:rPr>
              <a:t>подвижные игры</a:t>
            </a:r>
            <a:r>
              <a:rPr lang="ru-RU" sz="3200" b="1" i="1" dirty="0" smtClean="0">
                <a:solidFill>
                  <a:schemeClr val="accent1"/>
                </a:solidFill>
              </a:rPr>
              <a:t>»</a:t>
            </a:r>
            <a:endParaRPr lang="ru-RU" sz="3200" b="1" i="1" dirty="0">
              <a:solidFill>
                <a:schemeClr val="accent1"/>
              </a:solidFill>
            </a:endParaRPr>
          </a:p>
          <a:p>
            <a:pPr algn="just"/>
            <a:r>
              <a:rPr lang="ru-RU" dirty="0">
                <a:latin typeface="Times New Roman" pitchFamily="18" charset="0"/>
                <a:cs typeface="Times New Roman" pitchFamily="18" charset="0"/>
              </a:rPr>
              <a:t>Игры с ребёнком помогают повернуть время вспять 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и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хотя бы ненадолго снова оказаться в детстве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Для игр не потребуется специального оборудования. Проводите время с пользой!</a:t>
            </a:r>
          </a:p>
          <a:p>
            <a:endParaRPr lang="ru-RU" sz="3200" b="1" i="1" dirty="0" smtClean="0">
              <a:solidFill>
                <a:schemeClr val="accent1"/>
              </a:solidFill>
            </a:endParaRPr>
          </a:p>
          <a:p>
            <a:endParaRPr lang="ru-RU" sz="3200" dirty="0">
              <a:solidFill>
                <a:schemeClr val="accent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582562" y="127274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b="1" dirty="0"/>
          </a:p>
        </p:txBody>
      </p:sp>
      <p:sp>
        <p:nvSpPr>
          <p:cNvPr id="9" name="TextBox 8"/>
          <p:cNvSpPr txBox="1"/>
          <p:nvPr/>
        </p:nvSpPr>
        <p:spPr>
          <a:xfrm>
            <a:off x="2052763" y="3311615"/>
            <a:ext cx="7091237" cy="32316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u="sng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 Игра «НАЙДИ </a:t>
            </a:r>
            <a:r>
              <a:rPr lang="ru-RU" sz="2400" b="1" u="sng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ГДЕ СПРЯТАНО!»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Задачи: Развивать  внимание ребёнка</a:t>
            </a:r>
          </a:p>
          <a:p>
            <a:r>
              <a:rPr lang="ru-RU" b="1" dirty="0">
                <a:latin typeface="Times New Roman" pitchFamily="18" charset="0"/>
                <a:cs typeface="Times New Roman" pitchFamily="18" charset="0"/>
              </a:rPr>
              <a:t>Описание: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 Ребенок сидит с одной стороны комнаты. 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Родитель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показывает ребенку игрушку или флажок, который он будет 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прятать.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И предлагает ребенку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отвернуться. 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Сам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 отходит от ребенка на несколько шагов и прячет флажок, 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после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чего говорит: "Ищи!" Ребенок начинает искать. 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 Можно подсказывать  ребёнку место нахождения игрушку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словами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«Горячо», «Тепло», «Холодно»</a:t>
            </a:r>
          </a:p>
          <a:p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16479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1" y="0"/>
            <a:ext cx="9139938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804086" y="914408"/>
            <a:ext cx="7129851" cy="4616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chemeClr val="accent1"/>
                </a:solidFill>
              </a:rPr>
              <a:t> </a:t>
            </a:r>
            <a:r>
              <a:rPr lang="ru-RU" sz="2400" b="1" dirty="0" smtClean="0">
                <a:solidFill>
                  <a:schemeClr val="accent1"/>
                </a:solidFill>
              </a:rPr>
              <a:t>                     </a:t>
            </a:r>
            <a:r>
              <a:rPr lang="ru-RU" sz="2400" b="1" dirty="0">
                <a:solidFill>
                  <a:schemeClr val="accent1"/>
                </a:solidFill>
              </a:rPr>
              <a:t>«У МЕДВЕДЯ ВО БОРУ»</a:t>
            </a:r>
            <a:endParaRPr lang="ru-RU" sz="2400" dirty="0">
              <a:solidFill>
                <a:schemeClr val="accent1"/>
              </a:solidFill>
            </a:endParaRPr>
          </a:p>
          <a:p>
            <a:r>
              <a:rPr lang="ru-RU" b="1" dirty="0">
                <a:latin typeface="Times New Roman" pitchFamily="18" charset="0"/>
                <a:cs typeface="Times New Roman" pitchFamily="18" charset="0"/>
              </a:rPr>
              <a:t> Описание: 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Родитель это водящий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– медведь, он становится на определенное место – в берлоге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 Ребенок это зайчик, зайчик играет на полянке. Можно играть с братьями, сестрами. Один водящий-медведь, а остальные зайцы.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Пространство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между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полянкой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и берлогой медведя – лес (бор),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ребенок идет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в бор за грибами и ягодами, постепенно приближаясь к медведю. Во время сбора грибов и ягод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припевает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У медведя во бору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Грибы, ягоды беру.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А медведь не спит,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Всё на нас рычит!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 Медведь притворяется спящим во время припева. На последних словах медведь потягивается и бежит за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зайчиком,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а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он быстро убегает от медведя, к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себе домой или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в стороны, стараясь не попасться медведю, и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спасается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у себя дома, (меняются ролями).</a:t>
            </a:r>
          </a:p>
        </p:txBody>
      </p:sp>
    </p:spTree>
    <p:extLst>
      <p:ext uri="{BB962C8B-B14F-4D97-AF65-F5344CB8AC3E}">
        <p14:creationId xmlns:p14="http://schemas.microsoft.com/office/powerpoint/2010/main" val="1730503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2" y="0"/>
            <a:ext cx="9139938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804085" y="185359"/>
            <a:ext cx="7129851" cy="2739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 Игра «АВТОМОБИЛИ»</a:t>
            </a:r>
            <a:endParaRPr lang="ru-RU" sz="2800" dirty="0">
              <a:solidFill>
                <a:schemeClr val="accent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dirty="0">
                <a:latin typeface="Times New Roman" pitchFamily="18" charset="0"/>
                <a:cs typeface="Times New Roman" pitchFamily="18" charset="0"/>
              </a:rPr>
              <a:t>Описание игры: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Дети «автомобили» стоят на одной стороне комнаты. Взрослый меняет цвета на светофоре (круги сделанные из цветного картона). Дети действуют по сигналу светофора.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Красный – стоят на месте.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Желтый – внимание «заводят мотор».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Зелёный – начинают движение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17589" y="2924570"/>
            <a:ext cx="7302842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u="sng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«ЧЕРЕЗ РУЧЕЕК»</a:t>
            </a:r>
            <a:r>
              <a:rPr lang="ru-RU" sz="2400" b="1" u="sng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Задачи: Развивать у ребенка ловкость, упражнять в прыжках на обеих ногах, в равновесии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Инвентарь: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Шруки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, различные плоские предметы, бумага, пакет, тетрадь и пр.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dirty="0">
                <a:latin typeface="Times New Roman" pitchFamily="18" charset="0"/>
                <a:cs typeface="Times New Roman" pitchFamily="18" charset="0"/>
              </a:rPr>
              <a:t>Описание: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 Кладутся 2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шнурка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расстояние между ними 2 метра – это ручеек. Ребенок должен по камушкам – дощечкам перебраться на другой берег, не замочив ног. Дощечки положены с таким расчетом, чтобы ребенок мог прыгнуть обеими ногами с одного камушка на другой. По слову «Пошли!»  ребенок перебирается через ручеек.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37323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1" y="0"/>
            <a:ext cx="9139938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804085" y="345997"/>
            <a:ext cx="7129851" cy="68326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«Попади </a:t>
            </a:r>
            <a:r>
              <a:rPr lang="ru-RU" sz="3200" b="1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3200" b="1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цель»</a:t>
            </a:r>
            <a:r>
              <a:rPr lang="ru-RU" sz="3200" b="1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endParaRPr lang="ru-RU" sz="3200" b="1" dirty="0" smtClean="0">
              <a:solidFill>
                <a:schemeClr val="accent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развитие глазомера, силы руки)</a:t>
            </a: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Описание 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игры: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Можно использовать мешочки с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фасолью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, или пару носок,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для метания. Поставьте на расстоянии большую посуду на табуретку (можно и на пол). Отойдите от стула на определенное расстояние и бросайте мешочек в эту посуду. Если ребенок справился с заданием, можно отойти еще дальше. Далее можно бросать то правой, то левой рукой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algn="ctr" fontAlgn="base"/>
            <a:r>
              <a:rPr lang="ru-RU" sz="2800" b="1" u="sng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«Что пропало?»</a:t>
            </a:r>
            <a:endParaRPr lang="ru-RU" sz="2800" dirty="0">
              <a:solidFill>
                <a:schemeClr val="accent1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base"/>
            <a:r>
              <a:rPr lang="ru-RU" i="1" dirty="0">
                <a:latin typeface="Times New Roman" pitchFamily="18" charset="0"/>
                <a:cs typeface="Times New Roman" pitchFamily="18" charset="0"/>
              </a:rPr>
              <a:t>Инвентарь: 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10 игрушек небольшого размера (машинка, кубик, мячик, погремушка, матрешка, куколка, птичка и т. п.)</a:t>
            </a:r>
          </a:p>
          <a:p>
            <a:pPr fontAlgn="base"/>
            <a:r>
              <a:rPr lang="ru-RU" dirty="0">
                <a:latin typeface="Times New Roman" pitchFamily="18" charset="0"/>
                <a:cs typeface="Times New Roman" pitchFamily="18" charset="0"/>
              </a:rPr>
              <a:t>Соревнуются мама и ребенок. На столе перед ними стоят 6-10 игрушек. Мама и ребенок по очереди рассматривают их. Затем водящий предлагает игроку повернуться спиной и закрыть глаза, а сам в это время убирает или добавляет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игрушки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. По команде водящего «Раз, два, три – смотри!» игрок открывает глаза и поворачивается лицом к столу. Он должен правильно ответить на вопросы водящего: «Какие игрушки исчезли?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Сколько? Больше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стало игрушек или меньше? На сколько?» и т. п. Побеждает игрок, который во время игры был более внимательным.</a:t>
            </a:r>
          </a:p>
          <a:p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799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1" y="0"/>
            <a:ext cx="9139938" cy="6858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4371960" y="3380125"/>
            <a:ext cx="4572000" cy="317009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«Я не боюсь еще и еще раз                          повторить: забота о здоровье  - это важнейший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труд. 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 жизнерадостности,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бодрости наших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детей зависит их духовная жизнь, мировозрение, умственное развитие, прочность знаний, вера в свои силы».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</a:t>
            </a:r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</a:t>
            </a:r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В.Сухомлинский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432000" y="634314"/>
            <a:ext cx="6730945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Уважаемые родители!</a:t>
            </a:r>
          </a:p>
          <a:p>
            <a:r>
              <a:rPr lang="ru-RU" dirty="0" smtClean="0"/>
              <a:t>Пока наш сад находится на карантине,</a:t>
            </a:r>
          </a:p>
          <a:p>
            <a:r>
              <a:rPr lang="ru-RU" dirty="0"/>
              <a:t>для Вас разработан план </a:t>
            </a:r>
            <a:r>
              <a:rPr lang="ru-RU" dirty="0" smtClean="0"/>
              <a:t>физкультурных занятий в</a:t>
            </a:r>
          </a:p>
          <a:p>
            <a:r>
              <a:rPr lang="ru-RU" dirty="0" smtClean="0"/>
              <a:t>условиях самоизоляции.</a:t>
            </a:r>
          </a:p>
          <a:p>
            <a:r>
              <a:rPr lang="ru-RU" dirty="0" smtClean="0"/>
              <a:t>Физические упражнения неотъемлемая часть нашей жизни. </a:t>
            </a:r>
          </a:p>
          <a:p>
            <a:r>
              <a:rPr lang="ru-RU" dirty="0" smtClean="0"/>
              <a:t>Наше здоровье и здоровье наших детей напрямую зависит от нас.</a:t>
            </a:r>
          </a:p>
          <a:p>
            <a:r>
              <a:rPr lang="ru-RU" dirty="0" smtClean="0"/>
              <a:t>Вам предоставлен материал для занятий в течение дня.</a:t>
            </a:r>
            <a:endParaRPr lang="ru-RU" dirty="0"/>
          </a:p>
          <a:p>
            <a:r>
              <a:rPr lang="ru-RU" dirty="0" smtClean="0"/>
              <a:t>Уделите внимание занятиям физкультурой со своим ребенком.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69102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2" y="0"/>
            <a:ext cx="9139938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434605" y="2338573"/>
            <a:ext cx="184731" cy="138499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4000" b="1" dirty="0">
              <a:solidFill>
                <a:schemeClr val="accent5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endParaRPr lang="ru-RU" sz="4400" dirty="0">
              <a:solidFill>
                <a:schemeClr val="accent5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100" name="Picture 4" descr="C:\Users\acer\Desktop\2msSJjTOILk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3447" y="746128"/>
            <a:ext cx="4114491" cy="4081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C:\Users\acer\Desktop\-MnZB-aBe8g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05" y="746128"/>
            <a:ext cx="3446575" cy="4823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316643" y="-177202"/>
            <a:ext cx="676191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Игры своими руками.</a:t>
            </a:r>
            <a:endParaRPr lang="ru-RU" sz="54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pic>
        <p:nvPicPr>
          <p:cNvPr id="4098" name="Picture 2" descr="C:\Users\acer\Desktop\ejt4zD8WoIw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3596" y="3762207"/>
            <a:ext cx="4048010" cy="303600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7070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2" y="0"/>
            <a:ext cx="9139938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434605" y="2338573"/>
            <a:ext cx="7841121" cy="261610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b="1" dirty="0" smtClean="0">
                <a:solidFill>
                  <a:schemeClr val="accent5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Занимайтесь Физкультурой!</a:t>
            </a:r>
          </a:p>
          <a:p>
            <a:r>
              <a:rPr lang="ru-RU" sz="4000" b="1" dirty="0" smtClean="0">
                <a:solidFill>
                  <a:schemeClr val="accent5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        Будьте здоровы!</a:t>
            </a:r>
          </a:p>
          <a:p>
            <a:r>
              <a:rPr lang="ru-RU" sz="4000" b="1" dirty="0">
                <a:solidFill>
                  <a:schemeClr val="accent5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Здоровые дети – здоровая нация!</a:t>
            </a:r>
          </a:p>
          <a:p>
            <a:endParaRPr lang="ru-RU" sz="4400" dirty="0">
              <a:solidFill>
                <a:schemeClr val="accent5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1862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1" y="0"/>
            <a:ext cx="9139938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954193" y="171416"/>
            <a:ext cx="5372176" cy="1077218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ru-RU" sz="3200" dirty="0" smtClean="0">
                <a:solidFill>
                  <a:srgbClr val="0070C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Чтобы быть всегд</a:t>
            </a:r>
            <a:r>
              <a:rPr lang="ru-RU" sz="3200" dirty="0" smtClean="0">
                <a:solidFill>
                  <a:srgbClr val="0070C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а в порядке,</a:t>
            </a:r>
          </a:p>
          <a:p>
            <a:r>
              <a:rPr lang="ru-RU" sz="3200" dirty="0" smtClean="0">
                <a:solidFill>
                  <a:srgbClr val="0070C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начинайте день с зарядки!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1613309" y="1334836"/>
            <a:ext cx="731726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Утренняя гимнастика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важная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составляющая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часть физического воспитания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Каждое утро уделяйте 10 минут физическим упражнениям, которые помогут ребенку легче просыпаться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оставаться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бодрым в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течение дня!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66940" y="2343646"/>
            <a:ext cx="3810000" cy="26955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Box 3"/>
          <p:cNvSpPr txBox="1"/>
          <p:nvPr/>
        </p:nvSpPr>
        <p:spPr>
          <a:xfrm>
            <a:off x="2280491" y="5069649"/>
            <a:ext cx="762295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i="1" dirty="0" smtClean="0"/>
              <a:t>В следующих слайдах представлены комплексы упражнений.</a:t>
            </a:r>
          </a:p>
          <a:p>
            <a:r>
              <a:rPr lang="ru-RU" sz="2000" i="1" dirty="0" smtClean="0"/>
              <a:t>Выбирайте подходящий и повторяйте вместе с ребенком</a:t>
            </a:r>
          </a:p>
          <a:p>
            <a:r>
              <a:rPr lang="ru-RU" sz="2000" i="1" dirty="0" smtClean="0"/>
              <a:t>ежедневно.</a:t>
            </a:r>
          </a:p>
          <a:p>
            <a:r>
              <a:rPr lang="ru-RU" sz="2000" i="1" dirty="0" smtClean="0"/>
              <a:t>Каждое упражнение повторяйте не менее 4-5 раз.</a:t>
            </a:r>
          </a:p>
          <a:p>
            <a:r>
              <a:rPr lang="ru-RU" sz="2000" i="1" dirty="0" smtClean="0"/>
              <a:t>Включайте музыку нажимая на микрофон на слайде!</a:t>
            </a:r>
          </a:p>
        </p:txBody>
      </p:sp>
    </p:spTree>
    <p:extLst>
      <p:ext uri="{BB962C8B-B14F-4D97-AF65-F5344CB8AC3E}">
        <p14:creationId xmlns:p14="http://schemas.microsoft.com/office/powerpoint/2010/main" val="3533178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2" y="0"/>
            <a:ext cx="9139938" cy="6858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797353" y="-1382"/>
            <a:ext cx="6805774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 smtClean="0"/>
              <a:t>Комплекс упражнений без </a:t>
            </a:r>
            <a:r>
              <a:rPr lang="ru-RU" sz="3200" b="1" dirty="0"/>
              <a:t>предмета</a:t>
            </a:r>
            <a:endParaRPr lang="ru-RU" sz="3200" dirty="0"/>
          </a:p>
          <a:p>
            <a:endParaRPr lang="ru-RU" sz="3200" dirty="0">
              <a:solidFill>
                <a:schemeClr val="accent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28267" y="4427838"/>
            <a:ext cx="2430162" cy="243016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039428" y="518467"/>
            <a:ext cx="7247793" cy="7632859"/>
          </a:xfrm>
          <a:prstGeom prst="rect">
            <a:avLst/>
          </a:prstGeom>
          <a:noFill/>
        </p:spPr>
        <p:txBody>
          <a:bodyPr wrap="square" numCol="2" rtlCol="0">
            <a:spAutoFit/>
          </a:bodyPr>
          <a:lstStyle/>
          <a:p>
            <a:pPr lvl="0"/>
            <a:r>
              <a:rPr lang="ru-RU" sz="1400" b="1" dirty="0" smtClean="0"/>
              <a:t>1. И</a:t>
            </a:r>
            <a:r>
              <a:rPr lang="ru-RU" sz="1400" b="1" dirty="0"/>
              <a:t>. п</a:t>
            </a:r>
            <a:r>
              <a:rPr lang="ru-RU" sz="1400" b="1" dirty="0" smtClean="0"/>
              <a:t>.(Исходное положение) – </a:t>
            </a:r>
            <a:r>
              <a:rPr lang="ru-RU" sz="1400" b="1" dirty="0"/>
              <a:t>основная </a:t>
            </a:r>
            <a:r>
              <a:rPr lang="ru-RU" sz="1400" b="1" dirty="0" smtClean="0"/>
              <a:t>стойка.</a:t>
            </a:r>
            <a:endParaRPr lang="ru-RU" sz="1200" dirty="0"/>
          </a:p>
          <a:p>
            <a:pPr lvl="0"/>
            <a:r>
              <a:rPr lang="ru-RU" sz="1400" dirty="0" smtClean="0"/>
              <a:t>1-Шаг </a:t>
            </a:r>
            <a:r>
              <a:rPr lang="ru-RU" sz="1400" dirty="0"/>
              <a:t>правой ногой вперед, руки вверх, смотрим вверх.</a:t>
            </a:r>
            <a:endParaRPr lang="ru-RU" sz="1200" dirty="0"/>
          </a:p>
          <a:p>
            <a:pPr lvl="0"/>
            <a:r>
              <a:rPr lang="ru-RU" sz="1400" dirty="0" smtClean="0"/>
              <a:t>2-и.п</a:t>
            </a:r>
            <a:endParaRPr lang="ru-RU" sz="1200" dirty="0"/>
          </a:p>
          <a:p>
            <a:pPr lvl="0"/>
            <a:r>
              <a:rPr lang="ru-RU" sz="1400" dirty="0" smtClean="0"/>
              <a:t>3- </a:t>
            </a:r>
            <a:r>
              <a:rPr lang="ru-RU" sz="1400" dirty="0"/>
              <a:t>Шаг левой ногой, руки вверх, смотрим вверх.</a:t>
            </a:r>
            <a:endParaRPr lang="ru-RU" sz="1200" dirty="0"/>
          </a:p>
          <a:p>
            <a:pPr lvl="0"/>
            <a:r>
              <a:rPr lang="ru-RU" sz="1400" dirty="0" smtClean="0"/>
              <a:t>4-и.п</a:t>
            </a:r>
            <a:r>
              <a:rPr lang="ru-RU" sz="1400" dirty="0"/>
              <a:t>.</a:t>
            </a:r>
            <a:endParaRPr lang="ru-RU" sz="1200" dirty="0"/>
          </a:p>
          <a:p>
            <a:pPr lvl="0"/>
            <a:r>
              <a:rPr lang="ru-RU" sz="1400" b="1" dirty="0" smtClean="0"/>
              <a:t>2. И</a:t>
            </a:r>
            <a:r>
              <a:rPr lang="ru-RU" sz="1400" b="1" dirty="0"/>
              <a:t>. п. – основная стойка, руки перед </a:t>
            </a:r>
            <a:r>
              <a:rPr lang="ru-RU" sz="1400" b="1" dirty="0" smtClean="0"/>
              <a:t>грудью, согнуты в локтях, ладони вниз</a:t>
            </a:r>
            <a:endParaRPr lang="ru-RU" sz="1200" dirty="0"/>
          </a:p>
          <a:p>
            <a:r>
              <a:rPr lang="ru-RU" sz="1400" dirty="0"/>
              <a:t>1 – 2 отведение согнутых рук назад</a:t>
            </a:r>
            <a:endParaRPr lang="ru-RU" sz="1200" dirty="0"/>
          </a:p>
          <a:p>
            <a:r>
              <a:rPr lang="ru-RU" sz="1400" dirty="0"/>
              <a:t>3 – 4 поворот туловища вправо, отведение прямых рук</a:t>
            </a:r>
            <a:endParaRPr lang="ru-RU" sz="1200" dirty="0"/>
          </a:p>
          <a:p>
            <a:r>
              <a:rPr lang="ru-RU" sz="1400" dirty="0"/>
              <a:t>5 – 6 отведение согнутых рук назад</a:t>
            </a:r>
            <a:endParaRPr lang="ru-RU" sz="1200" dirty="0"/>
          </a:p>
          <a:p>
            <a:r>
              <a:rPr lang="ru-RU" sz="1400" dirty="0"/>
              <a:t>7 – 8 поворот туловища влево, отведение прямых рук</a:t>
            </a:r>
            <a:endParaRPr lang="ru-RU" sz="1200" dirty="0"/>
          </a:p>
          <a:p>
            <a:pPr lvl="0"/>
            <a:r>
              <a:rPr lang="ru-RU" sz="1400" b="1" dirty="0" smtClean="0"/>
              <a:t>3. И</a:t>
            </a:r>
            <a:r>
              <a:rPr lang="ru-RU" sz="1400" b="1" dirty="0"/>
              <a:t>. п. – основная стойка, руки за голову</a:t>
            </a:r>
            <a:endParaRPr lang="ru-RU" sz="1200" dirty="0"/>
          </a:p>
          <a:p>
            <a:r>
              <a:rPr lang="ru-RU" sz="1400" dirty="0"/>
              <a:t>1 – 2 два поворота туловища вправо</a:t>
            </a:r>
            <a:endParaRPr lang="ru-RU" sz="1200" dirty="0"/>
          </a:p>
          <a:p>
            <a:r>
              <a:rPr lang="ru-RU" sz="1400" dirty="0"/>
              <a:t>3 – 4 два поворота туловища влево</a:t>
            </a:r>
            <a:endParaRPr lang="ru-RU" sz="1200" dirty="0"/>
          </a:p>
          <a:p>
            <a:pPr lvl="0"/>
            <a:r>
              <a:rPr lang="ru-RU" sz="1400" b="1" dirty="0" smtClean="0"/>
              <a:t>4. И</a:t>
            </a:r>
            <a:r>
              <a:rPr lang="ru-RU" sz="1400" b="1" dirty="0"/>
              <a:t>. п. – широкая стойка</a:t>
            </a:r>
            <a:endParaRPr lang="ru-RU" sz="1200" dirty="0"/>
          </a:p>
          <a:p>
            <a:pPr lvl="1" indent="-457200"/>
            <a:r>
              <a:rPr lang="ru-RU" sz="1400" dirty="0" smtClean="0"/>
              <a:t>1-наклон </a:t>
            </a:r>
            <a:r>
              <a:rPr lang="ru-RU" sz="1400" dirty="0"/>
              <a:t>туловища вперед</a:t>
            </a:r>
            <a:endParaRPr lang="ru-RU" sz="1200" dirty="0"/>
          </a:p>
          <a:p>
            <a:pPr lvl="1" indent="-457200"/>
            <a:r>
              <a:rPr lang="ru-RU" sz="1400" dirty="0" smtClean="0"/>
              <a:t>2-наклон </a:t>
            </a:r>
            <a:r>
              <a:rPr lang="ru-RU" sz="1400" dirty="0"/>
              <a:t>туловища назад</a:t>
            </a:r>
            <a:endParaRPr lang="ru-RU" sz="1200" dirty="0"/>
          </a:p>
          <a:p>
            <a:pPr lvl="1" indent="-457200"/>
            <a:r>
              <a:rPr lang="ru-RU" sz="1400" dirty="0" smtClean="0"/>
              <a:t>3-наклон </a:t>
            </a:r>
            <a:r>
              <a:rPr lang="ru-RU" sz="1400" dirty="0"/>
              <a:t>туловища вправо</a:t>
            </a:r>
            <a:endParaRPr lang="ru-RU" sz="1200" dirty="0"/>
          </a:p>
          <a:p>
            <a:pPr lvl="1" indent="-457200"/>
            <a:r>
              <a:rPr lang="ru-RU" sz="1400" dirty="0" smtClean="0"/>
              <a:t>4-наклон </a:t>
            </a:r>
            <a:r>
              <a:rPr lang="ru-RU" sz="1400" dirty="0"/>
              <a:t>туловища </a:t>
            </a:r>
            <a:r>
              <a:rPr lang="ru-RU" sz="1400" dirty="0" smtClean="0"/>
              <a:t>влево</a:t>
            </a:r>
            <a:endParaRPr lang="ru-RU" sz="1200" dirty="0"/>
          </a:p>
          <a:p>
            <a:pPr lvl="0"/>
            <a:r>
              <a:rPr lang="ru-RU" sz="1400" b="1" dirty="0" smtClean="0"/>
              <a:t>5. И</a:t>
            </a:r>
            <a:r>
              <a:rPr lang="ru-RU" sz="1400" b="1" dirty="0"/>
              <a:t>. п. – основная стойка</a:t>
            </a:r>
            <a:endParaRPr lang="ru-RU" sz="1200" dirty="0"/>
          </a:p>
          <a:p>
            <a:pPr lvl="1" indent="-457200"/>
            <a:r>
              <a:rPr lang="ru-RU" sz="1400" dirty="0" smtClean="0"/>
              <a:t>1-упор </a:t>
            </a:r>
            <a:r>
              <a:rPr lang="ru-RU" sz="1400" dirty="0"/>
              <a:t>присев</a:t>
            </a:r>
            <a:endParaRPr lang="ru-RU" sz="1200" dirty="0"/>
          </a:p>
          <a:p>
            <a:pPr lvl="1" indent="-457200"/>
            <a:r>
              <a:rPr lang="ru-RU" sz="1400" dirty="0" smtClean="0"/>
              <a:t>2-упор </a:t>
            </a:r>
            <a:r>
              <a:rPr lang="ru-RU" sz="1400" dirty="0"/>
              <a:t>лежа</a:t>
            </a:r>
            <a:endParaRPr lang="ru-RU" sz="1200" dirty="0"/>
          </a:p>
          <a:p>
            <a:pPr lvl="1" indent="-457200"/>
            <a:r>
              <a:rPr lang="ru-RU" sz="1400" dirty="0" smtClean="0"/>
              <a:t>3-упор </a:t>
            </a:r>
            <a:r>
              <a:rPr lang="ru-RU" sz="1400" dirty="0"/>
              <a:t>присев</a:t>
            </a:r>
            <a:endParaRPr lang="ru-RU" sz="1200" dirty="0"/>
          </a:p>
          <a:p>
            <a:pPr lvl="1" indent="-457200"/>
            <a:r>
              <a:rPr lang="ru-RU" sz="1400" dirty="0" smtClean="0"/>
              <a:t>4-и.п.</a:t>
            </a:r>
          </a:p>
          <a:p>
            <a:pPr lvl="1"/>
            <a:endParaRPr lang="ru-RU" sz="1400" dirty="0"/>
          </a:p>
          <a:p>
            <a:pPr lvl="1"/>
            <a:endParaRPr lang="ru-RU" sz="1400" dirty="0" smtClean="0"/>
          </a:p>
          <a:p>
            <a:pPr lvl="1"/>
            <a:endParaRPr lang="ru-RU" sz="1400" dirty="0" smtClean="0"/>
          </a:p>
          <a:p>
            <a:pPr lvl="1"/>
            <a:endParaRPr lang="ru-RU" sz="1400" dirty="0" smtClean="0"/>
          </a:p>
          <a:p>
            <a:pPr lvl="1"/>
            <a:endParaRPr lang="ru-RU" sz="1400" dirty="0"/>
          </a:p>
          <a:p>
            <a:pPr lvl="1"/>
            <a:endParaRPr lang="ru-RU" sz="1400" dirty="0"/>
          </a:p>
          <a:p>
            <a:pPr lvl="1"/>
            <a:endParaRPr lang="ru-RU" sz="1400" dirty="0"/>
          </a:p>
          <a:p>
            <a:pPr lvl="0"/>
            <a:r>
              <a:rPr lang="ru-RU" sz="1400" b="1" dirty="0" smtClean="0"/>
              <a:t>6. И</a:t>
            </a:r>
            <a:r>
              <a:rPr lang="ru-RU" sz="1400" b="1" dirty="0"/>
              <a:t>. п. – основная стойка</a:t>
            </a:r>
            <a:endParaRPr lang="ru-RU" sz="1200" dirty="0"/>
          </a:p>
          <a:p>
            <a:pPr lvl="1"/>
            <a:r>
              <a:rPr lang="ru-RU" sz="1400" dirty="0" smtClean="0"/>
              <a:t>1-упор </a:t>
            </a:r>
            <a:r>
              <a:rPr lang="ru-RU" sz="1400" dirty="0"/>
              <a:t>присев</a:t>
            </a:r>
            <a:endParaRPr lang="ru-RU" sz="1200" dirty="0"/>
          </a:p>
          <a:p>
            <a:pPr lvl="1"/>
            <a:r>
              <a:rPr lang="ru-RU" sz="1400" dirty="0" smtClean="0"/>
              <a:t>2-упор </a:t>
            </a:r>
            <a:r>
              <a:rPr lang="ru-RU" sz="1400" dirty="0"/>
              <a:t>лежа</a:t>
            </a:r>
            <a:endParaRPr lang="ru-RU" sz="1200" dirty="0"/>
          </a:p>
          <a:p>
            <a:pPr lvl="1"/>
            <a:r>
              <a:rPr lang="ru-RU" sz="1400" dirty="0" smtClean="0"/>
              <a:t>3-прыжком </a:t>
            </a:r>
            <a:r>
              <a:rPr lang="ru-RU" sz="1400" dirty="0"/>
              <a:t>ноги врозь</a:t>
            </a:r>
            <a:endParaRPr lang="ru-RU" sz="1200" dirty="0"/>
          </a:p>
          <a:p>
            <a:pPr lvl="1"/>
            <a:r>
              <a:rPr lang="ru-RU" sz="1400" dirty="0" smtClean="0"/>
              <a:t>4-прыжком </a:t>
            </a:r>
            <a:r>
              <a:rPr lang="ru-RU" sz="1400" dirty="0"/>
              <a:t>ноги вместе</a:t>
            </a:r>
            <a:endParaRPr lang="ru-RU" sz="1200" dirty="0"/>
          </a:p>
          <a:p>
            <a:pPr lvl="1"/>
            <a:r>
              <a:rPr lang="ru-RU" sz="1400" dirty="0" smtClean="0"/>
              <a:t>5-прыжком </a:t>
            </a:r>
            <a:r>
              <a:rPr lang="ru-RU" sz="1400" dirty="0"/>
              <a:t>ноги врозь</a:t>
            </a:r>
            <a:endParaRPr lang="ru-RU" sz="1200" dirty="0"/>
          </a:p>
          <a:p>
            <a:pPr lvl="1"/>
            <a:r>
              <a:rPr lang="ru-RU" sz="1400" dirty="0" smtClean="0"/>
              <a:t>6-прыжком </a:t>
            </a:r>
            <a:r>
              <a:rPr lang="ru-RU" sz="1400" dirty="0"/>
              <a:t>ноги вместе</a:t>
            </a:r>
            <a:endParaRPr lang="ru-RU" sz="1200" dirty="0"/>
          </a:p>
          <a:p>
            <a:pPr lvl="1"/>
            <a:r>
              <a:rPr lang="ru-RU" sz="1400" dirty="0" smtClean="0"/>
              <a:t>7-упор </a:t>
            </a:r>
            <a:r>
              <a:rPr lang="ru-RU" sz="1400" dirty="0"/>
              <a:t>присев</a:t>
            </a:r>
            <a:endParaRPr lang="ru-RU" sz="1200" dirty="0"/>
          </a:p>
          <a:p>
            <a:pPr lvl="1"/>
            <a:r>
              <a:rPr lang="ru-RU" sz="1400" dirty="0" smtClean="0"/>
              <a:t>8-и.п</a:t>
            </a:r>
            <a:r>
              <a:rPr lang="ru-RU" sz="1400" dirty="0"/>
              <a:t>.</a:t>
            </a:r>
            <a:endParaRPr lang="ru-RU" sz="1200" dirty="0"/>
          </a:p>
          <a:p>
            <a:pPr lvl="0"/>
            <a:r>
              <a:rPr lang="ru-RU" sz="1400" b="1" dirty="0" smtClean="0"/>
              <a:t>7. И</a:t>
            </a:r>
            <a:r>
              <a:rPr lang="ru-RU" sz="1400" b="1" dirty="0"/>
              <a:t>. п. – основная стойка</a:t>
            </a:r>
            <a:endParaRPr lang="ru-RU" sz="1200" dirty="0"/>
          </a:p>
          <a:p>
            <a:pPr lvl="1"/>
            <a:r>
              <a:rPr lang="ru-RU" sz="1400" dirty="0" smtClean="0"/>
              <a:t>1-прыжок </a:t>
            </a:r>
            <a:r>
              <a:rPr lang="ru-RU" sz="1400" dirty="0"/>
              <a:t>вперед</a:t>
            </a:r>
            <a:endParaRPr lang="ru-RU" sz="1200" dirty="0"/>
          </a:p>
          <a:p>
            <a:pPr lvl="1"/>
            <a:r>
              <a:rPr lang="ru-RU" sz="1400" dirty="0" smtClean="0"/>
              <a:t>2-прыжок </a:t>
            </a:r>
            <a:r>
              <a:rPr lang="ru-RU" sz="1400" dirty="0"/>
              <a:t>назад</a:t>
            </a:r>
            <a:endParaRPr lang="ru-RU" sz="1200" dirty="0"/>
          </a:p>
          <a:p>
            <a:pPr lvl="1"/>
            <a:r>
              <a:rPr lang="ru-RU" sz="1400" dirty="0" smtClean="0"/>
              <a:t>3-прыжок </a:t>
            </a:r>
            <a:r>
              <a:rPr lang="ru-RU" sz="1400" dirty="0"/>
              <a:t>вправо</a:t>
            </a:r>
            <a:endParaRPr lang="ru-RU" sz="1200" dirty="0"/>
          </a:p>
          <a:p>
            <a:pPr lvl="1"/>
            <a:r>
              <a:rPr lang="ru-RU" sz="1400" dirty="0" smtClean="0"/>
              <a:t>4-прыжок </a:t>
            </a:r>
            <a:r>
              <a:rPr lang="ru-RU" sz="1400" dirty="0"/>
              <a:t>влево	</a:t>
            </a:r>
            <a:endParaRPr lang="ru-RU" sz="1200" dirty="0"/>
          </a:p>
          <a:p>
            <a:pPr lvl="0"/>
            <a:r>
              <a:rPr lang="ru-RU" sz="1400" b="1" dirty="0" smtClean="0"/>
              <a:t>8. И</a:t>
            </a:r>
            <a:r>
              <a:rPr lang="ru-RU" sz="1400" b="1" dirty="0"/>
              <a:t>. п. – основная стойка</a:t>
            </a:r>
            <a:endParaRPr lang="ru-RU" sz="1200" dirty="0"/>
          </a:p>
          <a:p>
            <a:r>
              <a:rPr lang="ru-RU" sz="1400" dirty="0"/>
              <a:t>1 – 2 – 3 – 4  четыре прыжка на правой ноге</a:t>
            </a:r>
            <a:endParaRPr lang="ru-RU" sz="1200" dirty="0"/>
          </a:p>
          <a:p>
            <a:r>
              <a:rPr lang="ru-RU" sz="1400" dirty="0"/>
              <a:t>5 – 6 – 7 – 8 четыре прыжка на левой ноге.</a:t>
            </a:r>
            <a:endParaRPr lang="ru-RU" sz="1200" dirty="0"/>
          </a:p>
          <a:p>
            <a:pPr lvl="0"/>
            <a:r>
              <a:rPr lang="ru-RU" sz="1400" b="1" dirty="0" smtClean="0"/>
              <a:t> </a:t>
            </a:r>
          </a:p>
          <a:p>
            <a:pPr lvl="0"/>
            <a:r>
              <a:rPr lang="ru-RU" sz="1400" b="1" dirty="0" smtClean="0"/>
              <a:t>9. </a:t>
            </a:r>
            <a:r>
              <a:rPr lang="ru-RU" sz="1400" b="1" dirty="0" err="1" smtClean="0"/>
              <a:t>И.п</a:t>
            </a:r>
            <a:r>
              <a:rPr lang="ru-RU" sz="1400" b="1" dirty="0"/>
              <a:t>. – основная стойка</a:t>
            </a:r>
            <a:endParaRPr lang="ru-RU" sz="1200" dirty="0"/>
          </a:p>
          <a:p>
            <a:r>
              <a:rPr lang="ru-RU" sz="1400" dirty="0"/>
              <a:t>1 – 2 – 3 три прыжка вверх</a:t>
            </a:r>
            <a:endParaRPr lang="ru-RU" sz="1200" dirty="0"/>
          </a:p>
          <a:p>
            <a:r>
              <a:rPr lang="ru-RU" sz="1400" dirty="0"/>
              <a:t>4 – прыжок вверх, пятками коснуться </a:t>
            </a:r>
            <a:r>
              <a:rPr lang="ru-RU" sz="1400" dirty="0" smtClean="0"/>
              <a:t>ягодиц</a:t>
            </a:r>
            <a:endParaRPr lang="ru-RU" sz="1200" dirty="0"/>
          </a:p>
          <a:p>
            <a:endParaRPr lang="ru-RU" sz="1200" dirty="0"/>
          </a:p>
          <a:p>
            <a:r>
              <a:rPr lang="ru-RU" sz="1400" b="1" dirty="0"/>
              <a:t> </a:t>
            </a:r>
            <a:r>
              <a:rPr lang="ru-RU" sz="1400" b="1" dirty="0" smtClean="0"/>
              <a:t>10. </a:t>
            </a:r>
            <a:r>
              <a:rPr lang="ru-RU" sz="1400" b="1" dirty="0" err="1" smtClean="0"/>
              <a:t>И.п</a:t>
            </a:r>
            <a:r>
              <a:rPr lang="ru-RU" sz="1400" b="1" dirty="0" smtClean="0"/>
              <a:t>. – основная стойка</a:t>
            </a:r>
          </a:p>
          <a:p>
            <a:r>
              <a:rPr lang="ru-RU" sz="1400" b="1" dirty="0"/>
              <a:t> </a:t>
            </a:r>
            <a:r>
              <a:rPr lang="ru-RU" sz="1400" dirty="0" smtClean="0"/>
              <a:t>1- делаем глубокий вдох , руки через стороны наверх.</a:t>
            </a:r>
          </a:p>
          <a:p>
            <a:r>
              <a:rPr lang="ru-RU" sz="1400" dirty="0" smtClean="0"/>
              <a:t>2- делаем выдох, руки отпускаем вниз в </a:t>
            </a:r>
            <a:r>
              <a:rPr lang="ru-RU" sz="1400" dirty="0" err="1" smtClean="0"/>
              <a:t>и.п</a:t>
            </a:r>
            <a:r>
              <a:rPr lang="ru-RU" sz="1400" dirty="0" smtClean="0"/>
              <a:t>.</a:t>
            </a:r>
            <a:endParaRPr lang="ru-RU" sz="1200" dirty="0"/>
          </a:p>
          <a:p>
            <a:endParaRPr lang="ru-RU" sz="1400" dirty="0" smtClean="0"/>
          </a:p>
          <a:p>
            <a:r>
              <a:rPr lang="ru-RU" sz="1400" dirty="0" smtClean="0"/>
              <a:t>        Комплекс </a:t>
            </a:r>
            <a:r>
              <a:rPr lang="ru-RU" sz="1400" dirty="0"/>
              <a:t>закончить ходьбой на месте.</a:t>
            </a:r>
          </a:p>
          <a:p>
            <a:endParaRPr lang="ru-RU" sz="1400" dirty="0"/>
          </a:p>
        </p:txBody>
      </p:sp>
      <p:pic>
        <p:nvPicPr>
          <p:cNvPr id="7" name="Для детского сада - Бодрая для зарядки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479939" y="5420299"/>
            <a:ext cx="1184268" cy="1184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8414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647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013552" y="0"/>
            <a:ext cx="8251633" cy="6858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783810" y="0"/>
            <a:ext cx="5850832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 smtClean="0"/>
              <a:t>Комплекс упражнений с мячом</a:t>
            </a:r>
            <a:endParaRPr lang="ru-RU" sz="3200" dirty="0"/>
          </a:p>
          <a:p>
            <a:endParaRPr lang="ru-RU" sz="3200" dirty="0">
              <a:solidFill>
                <a:schemeClr val="accent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3051" y="449091"/>
            <a:ext cx="8306716" cy="8925520"/>
          </a:xfrm>
          <a:prstGeom prst="rect">
            <a:avLst/>
          </a:prstGeom>
          <a:noFill/>
        </p:spPr>
        <p:txBody>
          <a:bodyPr wrap="square" numCol="2" rtlCol="0">
            <a:spAutoFit/>
          </a:bodyPr>
          <a:lstStyle/>
          <a:p>
            <a:pPr lvl="0"/>
            <a:r>
              <a:rPr lang="ru-RU" sz="1600" b="1" dirty="0" smtClean="0"/>
              <a:t>Исходное </a:t>
            </a:r>
            <a:r>
              <a:rPr lang="ru-RU" sz="1600" b="1" dirty="0"/>
              <a:t>положение</a:t>
            </a:r>
            <a:r>
              <a:rPr lang="ru-RU" sz="1600" b="1" dirty="0" smtClean="0"/>
              <a:t> </a:t>
            </a:r>
            <a:r>
              <a:rPr lang="ru-RU" sz="1600" b="1" dirty="0"/>
              <a:t>– основная стойка, мяч перед собой</a:t>
            </a:r>
            <a:endParaRPr lang="ru-RU" sz="1600" dirty="0"/>
          </a:p>
          <a:p>
            <a:pPr marL="0" lvl="4"/>
            <a:r>
              <a:rPr lang="ru-RU" sz="1600" dirty="0" smtClean="0"/>
              <a:t>1-Наклон </a:t>
            </a:r>
            <a:r>
              <a:rPr lang="ru-RU" sz="1600" dirty="0"/>
              <a:t>туловища в право, мяч </a:t>
            </a:r>
            <a:r>
              <a:rPr lang="ru-RU" sz="1600" dirty="0" smtClean="0"/>
              <a:t>вверх, голову вверх. </a:t>
            </a:r>
            <a:endParaRPr lang="ru-RU" sz="1600" dirty="0"/>
          </a:p>
          <a:p>
            <a:pPr lvl="4" indent="-1828800"/>
            <a:r>
              <a:rPr lang="ru-RU" sz="1600" dirty="0" smtClean="0"/>
              <a:t>2-И.п</a:t>
            </a:r>
            <a:r>
              <a:rPr lang="ru-RU" sz="1600" dirty="0"/>
              <a:t>.</a:t>
            </a:r>
          </a:p>
          <a:p>
            <a:pPr marL="0" lvl="4"/>
            <a:r>
              <a:rPr lang="ru-RU" sz="1600" dirty="0" smtClean="0"/>
              <a:t>3-Наклон </a:t>
            </a:r>
            <a:r>
              <a:rPr lang="ru-RU" sz="1600" dirty="0"/>
              <a:t>туловища в лево, мяч </a:t>
            </a:r>
            <a:r>
              <a:rPr lang="ru-RU" sz="1600" dirty="0" smtClean="0"/>
              <a:t>вверх, голову вверх.</a:t>
            </a:r>
            <a:endParaRPr lang="ru-RU" sz="1600" dirty="0"/>
          </a:p>
          <a:p>
            <a:pPr lvl="4" indent="-1828800"/>
            <a:r>
              <a:rPr lang="ru-RU" sz="1600" dirty="0" smtClean="0"/>
              <a:t>4-И</a:t>
            </a:r>
            <a:r>
              <a:rPr lang="ru-RU" sz="1600" dirty="0"/>
              <a:t>. п.</a:t>
            </a:r>
          </a:p>
          <a:p>
            <a:pPr lvl="0"/>
            <a:r>
              <a:rPr lang="ru-RU" sz="1600" b="1" dirty="0" err="1"/>
              <a:t>И.п</a:t>
            </a:r>
            <a:r>
              <a:rPr lang="ru-RU" sz="1600" b="1" dirty="0"/>
              <a:t>. – основная стойка, мяч вверх</a:t>
            </a:r>
            <a:endParaRPr lang="ru-RU" sz="1600" dirty="0"/>
          </a:p>
          <a:p>
            <a:pPr lvl="4" indent="-1828800"/>
            <a:r>
              <a:rPr lang="ru-RU" sz="1600" dirty="0" smtClean="0"/>
              <a:t>1-Наклон </a:t>
            </a:r>
            <a:r>
              <a:rPr lang="ru-RU" sz="1600" dirty="0"/>
              <a:t>туловища вперед, мячом коснуться </a:t>
            </a:r>
            <a:endParaRPr lang="ru-RU" sz="1600" dirty="0" smtClean="0"/>
          </a:p>
          <a:p>
            <a:pPr lvl="4" indent="-1828800"/>
            <a:r>
              <a:rPr lang="ru-RU" sz="1600" dirty="0" smtClean="0"/>
              <a:t>пальцев </a:t>
            </a:r>
            <a:r>
              <a:rPr lang="ru-RU" sz="1600" dirty="0"/>
              <a:t>ног</a:t>
            </a:r>
          </a:p>
          <a:p>
            <a:pPr lvl="4" indent="-1828800"/>
            <a:r>
              <a:rPr lang="ru-RU" sz="1600" dirty="0" smtClean="0"/>
              <a:t>2-Присед</a:t>
            </a:r>
            <a:r>
              <a:rPr lang="ru-RU" sz="1600" dirty="0"/>
              <a:t>, мяч перед собой</a:t>
            </a:r>
          </a:p>
          <a:p>
            <a:pPr lvl="4" indent="-1828800"/>
            <a:r>
              <a:rPr lang="ru-RU" sz="1600" dirty="0" smtClean="0"/>
              <a:t>3-Наклон </a:t>
            </a:r>
            <a:r>
              <a:rPr lang="ru-RU" sz="1600" dirty="0"/>
              <a:t>туловища вперед, мячом коснуться </a:t>
            </a:r>
            <a:endParaRPr lang="ru-RU" sz="1600" dirty="0" smtClean="0"/>
          </a:p>
          <a:p>
            <a:pPr lvl="4" indent="-1828800"/>
            <a:r>
              <a:rPr lang="ru-RU" sz="1600" dirty="0" smtClean="0"/>
              <a:t>пальцев </a:t>
            </a:r>
            <a:r>
              <a:rPr lang="ru-RU" sz="1600" dirty="0"/>
              <a:t>ног</a:t>
            </a:r>
          </a:p>
          <a:p>
            <a:pPr lvl="4" indent="-1828800"/>
            <a:r>
              <a:rPr lang="ru-RU" sz="1600" dirty="0" smtClean="0"/>
              <a:t>4-И.п</a:t>
            </a:r>
            <a:r>
              <a:rPr lang="ru-RU" sz="1600" dirty="0"/>
              <a:t>.</a:t>
            </a:r>
          </a:p>
          <a:p>
            <a:pPr lvl="0"/>
            <a:r>
              <a:rPr lang="ru-RU" sz="1600" b="1" dirty="0"/>
              <a:t>И. п. – основная стойка, мяч </a:t>
            </a:r>
            <a:r>
              <a:rPr lang="ru-RU" sz="1600" b="1" dirty="0" smtClean="0"/>
              <a:t>внизу</a:t>
            </a:r>
            <a:endParaRPr lang="ru-RU" sz="1600" dirty="0" smtClean="0"/>
          </a:p>
          <a:p>
            <a:pPr lvl="4" indent="-1828800"/>
            <a:r>
              <a:rPr lang="ru-RU" sz="1600" dirty="0" smtClean="0"/>
              <a:t>1-Правая нога назад на носок, мяч вверх</a:t>
            </a:r>
          </a:p>
          <a:p>
            <a:pPr lvl="4" indent="-1828800"/>
            <a:r>
              <a:rPr lang="ru-RU" sz="1600" dirty="0" smtClean="0"/>
              <a:t>2-И.п.</a:t>
            </a:r>
          </a:p>
          <a:p>
            <a:pPr lvl="4" indent="-1828800"/>
            <a:r>
              <a:rPr lang="ru-RU" sz="1600" dirty="0" smtClean="0"/>
              <a:t>3-Левая нога назад на носок, мяч вверх</a:t>
            </a:r>
          </a:p>
          <a:p>
            <a:pPr lvl="4" indent="-1828800"/>
            <a:r>
              <a:rPr lang="ru-RU" sz="1600" dirty="0" smtClean="0"/>
              <a:t>4-И. п.</a:t>
            </a:r>
          </a:p>
          <a:p>
            <a:pPr lvl="0"/>
            <a:r>
              <a:rPr lang="ru-RU" sz="1600" b="1" dirty="0" smtClean="0"/>
              <a:t>И. п. – основная стойка мяч в правой руке</a:t>
            </a:r>
            <a:endParaRPr lang="ru-RU" sz="1600" dirty="0" smtClean="0"/>
          </a:p>
          <a:p>
            <a:pPr marL="0" lvl="1"/>
            <a:r>
              <a:rPr lang="ru-RU" sz="1600" dirty="0" smtClean="0"/>
              <a:t>1-Мах правой ногой вперед, переложить мяч в левую руку под ногой</a:t>
            </a:r>
          </a:p>
          <a:p>
            <a:pPr marL="0" lvl="1"/>
            <a:r>
              <a:rPr lang="ru-RU" sz="1600" dirty="0" smtClean="0"/>
              <a:t>2-Мах левой ногой вперед, переложить мяч в правую руку под ногой</a:t>
            </a:r>
          </a:p>
          <a:p>
            <a:pPr lvl="1" indent="-457200"/>
            <a:r>
              <a:rPr lang="ru-RU" sz="1600" dirty="0" smtClean="0"/>
              <a:t>3- 4 тоже повторить.</a:t>
            </a:r>
          </a:p>
          <a:p>
            <a:pPr lvl="4" indent="-1828800">
              <a:tabLst>
                <a:tab pos="892175" algn="l"/>
              </a:tabLst>
            </a:pPr>
            <a:endParaRPr lang="ru-RU" sz="1400" dirty="0" smtClean="0"/>
          </a:p>
          <a:p>
            <a:pPr lvl="4" indent="-1828800">
              <a:tabLst>
                <a:tab pos="892175" algn="l"/>
              </a:tabLst>
            </a:pPr>
            <a:endParaRPr lang="ru-RU" sz="1400" dirty="0"/>
          </a:p>
          <a:p>
            <a:pPr lvl="4" indent="-1828800">
              <a:tabLst>
                <a:tab pos="892175" algn="l"/>
              </a:tabLst>
            </a:pPr>
            <a:endParaRPr lang="ru-RU" sz="1400" dirty="0" smtClean="0"/>
          </a:p>
          <a:p>
            <a:pPr lvl="4" indent="-1828800">
              <a:tabLst>
                <a:tab pos="892175" algn="l"/>
              </a:tabLst>
            </a:pPr>
            <a:endParaRPr lang="ru-RU" sz="1400" dirty="0"/>
          </a:p>
          <a:p>
            <a:pPr lvl="4" indent="-1828800">
              <a:tabLst>
                <a:tab pos="892175" algn="l"/>
              </a:tabLst>
            </a:pPr>
            <a:endParaRPr lang="ru-RU" sz="1400" dirty="0" smtClean="0"/>
          </a:p>
          <a:p>
            <a:pPr lvl="4" indent="-1828800">
              <a:tabLst>
                <a:tab pos="892175" algn="l"/>
              </a:tabLst>
            </a:pPr>
            <a:endParaRPr lang="ru-RU" sz="1400" dirty="0"/>
          </a:p>
          <a:p>
            <a:pPr lvl="4" indent="-1828800">
              <a:tabLst>
                <a:tab pos="892175" algn="l"/>
              </a:tabLst>
            </a:pPr>
            <a:endParaRPr lang="ru-RU" sz="1400" dirty="0" smtClean="0"/>
          </a:p>
          <a:p>
            <a:pPr lvl="4" indent="-1828800">
              <a:tabLst>
                <a:tab pos="892175" algn="l"/>
              </a:tabLst>
            </a:pPr>
            <a:endParaRPr lang="ru-RU" sz="1400" dirty="0"/>
          </a:p>
          <a:p>
            <a:pPr lvl="4" indent="-1828800">
              <a:tabLst>
                <a:tab pos="892175" algn="l"/>
              </a:tabLst>
            </a:pPr>
            <a:endParaRPr lang="ru-RU" sz="1400" dirty="0" smtClean="0"/>
          </a:p>
          <a:p>
            <a:pPr lvl="4" indent="-1828800">
              <a:tabLst>
                <a:tab pos="892175" algn="l"/>
              </a:tabLst>
            </a:pPr>
            <a:endParaRPr lang="ru-RU" sz="1400" dirty="0" smtClean="0"/>
          </a:p>
          <a:p>
            <a:pPr lvl="4" indent="-1828800">
              <a:tabLst>
                <a:tab pos="892175" algn="l"/>
              </a:tabLst>
            </a:pPr>
            <a:endParaRPr lang="ru-RU" sz="1400" dirty="0"/>
          </a:p>
          <a:p>
            <a:pPr lvl="0"/>
            <a:r>
              <a:rPr lang="ru-RU" sz="1600" b="1" dirty="0" smtClean="0"/>
              <a:t>И. п. – сед на полу, ноги прямые мяч вверх</a:t>
            </a:r>
            <a:endParaRPr lang="ru-RU" sz="1600" dirty="0" smtClean="0"/>
          </a:p>
          <a:p>
            <a:pPr marL="0" lvl="5"/>
            <a:r>
              <a:rPr lang="ru-RU" sz="1600" dirty="0" smtClean="0"/>
              <a:t>1-  три наклона вперед (ноги в коленях не сгибать), мячом коснуться пальцев ног</a:t>
            </a:r>
          </a:p>
          <a:p>
            <a:pPr marL="2286000" lvl="6" indent="-2286000"/>
            <a:r>
              <a:rPr lang="ru-RU" sz="1600" dirty="0" smtClean="0"/>
              <a:t>2- </a:t>
            </a:r>
            <a:r>
              <a:rPr lang="ru-RU" sz="1600" dirty="0" err="1" smtClean="0"/>
              <a:t>И.п</a:t>
            </a:r>
            <a:r>
              <a:rPr lang="ru-RU" sz="1600" dirty="0" smtClean="0"/>
              <a:t>.</a:t>
            </a:r>
          </a:p>
          <a:p>
            <a:pPr lvl="0"/>
            <a:r>
              <a:rPr lang="ru-RU" sz="1600" b="1" dirty="0" err="1" smtClean="0"/>
              <a:t>И.п</a:t>
            </a:r>
            <a:r>
              <a:rPr lang="ru-RU" sz="1600" b="1" dirty="0" smtClean="0"/>
              <a:t>. – сед на полу, упор руками сзади, мяч зажат стопами</a:t>
            </a:r>
            <a:endParaRPr lang="ru-RU" sz="1600" dirty="0" smtClean="0"/>
          </a:p>
          <a:p>
            <a:pPr lvl="1" indent="-457200"/>
            <a:r>
              <a:rPr lang="ru-RU" sz="1600" dirty="0" smtClean="0"/>
              <a:t>1-Ноги вверх</a:t>
            </a:r>
          </a:p>
          <a:p>
            <a:pPr lvl="1" indent="-457200"/>
            <a:r>
              <a:rPr lang="ru-RU" sz="1600" dirty="0" smtClean="0"/>
              <a:t>2- Ноги на пол </a:t>
            </a:r>
            <a:r>
              <a:rPr lang="ru-RU" sz="1600" dirty="0" err="1" smtClean="0"/>
              <a:t>и.п</a:t>
            </a:r>
            <a:r>
              <a:rPr lang="ru-RU" sz="1600" dirty="0" smtClean="0"/>
              <a:t>.</a:t>
            </a:r>
          </a:p>
          <a:p>
            <a:pPr lvl="1" indent="-457200"/>
            <a:r>
              <a:rPr lang="ru-RU" sz="1600" dirty="0" smtClean="0"/>
              <a:t>3-Ноги вверх</a:t>
            </a:r>
          </a:p>
          <a:p>
            <a:pPr lvl="1" indent="-457200"/>
            <a:r>
              <a:rPr lang="ru-RU" sz="1600" dirty="0" smtClean="0"/>
              <a:t>4-И. п.</a:t>
            </a:r>
          </a:p>
          <a:p>
            <a:pPr lvl="0"/>
            <a:r>
              <a:rPr lang="ru-RU" sz="1600" b="1" dirty="0" err="1" smtClean="0"/>
              <a:t>И.п</a:t>
            </a:r>
            <a:r>
              <a:rPr lang="ru-RU" sz="1600" b="1" dirty="0" smtClean="0"/>
              <a:t>. –лежа на животе, мяч в прямых вытянутых руках перед собой.</a:t>
            </a:r>
            <a:endParaRPr lang="ru-RU" sz="1600" dirty="0" smtClean="0"/>
          </a:p>
          <a:p>
            <a:pPr lvl="1" indent="-457200"/>
            <a:r>
              <a:rPr lang="ru-RU" sz="1600" dirty="0" smtClean="0"/>
              <a:t>1-Прогнуться в спине, мяч вверх вперед</a:t>
            </a:r>
          </a:p>
          <a:p>
            <a:pPr lvl="1" indent="-457200"/>
            <a:r>
              <a:rPr lang="ru-RU" sz="1600" dirty="0" smtClean="0"/>
              <a:t>2-И.п.</a:t>
            </a:r>
          </a:p>
          <a:p>
            <a:pPr lvl="1" indent="-457200"/>
            <a:r>
              <a:rPr lang="ru-RU" sz="1600" dirty="0" smtClean="0"/>
              <a:t>3-Прогнуться в спине, мяч вверх вперед</a:t>
            </a:r>
          </a:p>
          <a:p>
            <a:pPr lvl="1" indent="-457200"/>
            <a:r>
              <a:rPr lang="ru-RU" sz="1600" dirty="0" smtClean="0"/>
              <a:t>4-И. п.</a:t>
            </a:r>
          </a:p>
          <a:p>
            <a:pPr lvl="0"/>
            <a:r>
              <a:rPr lang="ru-RU" sz="1600" b="1" dirty="0" smtClean="0"/>
              <a:t>И</a:t>
            </a:r>
            <a:r>
              <a:rPr lang="ru-RU" sz="1600" b="1" dirty="0"/>
              <a:t>. п. -  основная стойка, мяч на полу</a:t>
            </a:r>
            <a:endParaRPr lang="ru-RU" sz="1600" dirty="0"/>
          </a:p>
          <a:p>
            <a:pPr lvl="3" indent="-1371600"/>
            <a:r>
              <a:rPr lang="ru-RU" sz="1600" dirty="0" smtClean="0"/>
              <a:t>1- </a:t>
            </a:r>
            <a:r>
              <a:rPr lang="ru-RU" sz="1600" dirty="0"/>
              <a:t>прыжки через мяч на правой ноге</a:t>
            </a:r>
          </a:p>
          <a:p>
            <a:pPr lvl="0"/>
            <a:r>
              <a:rPr lang="ru-RU" sz="1600" dirty="0" smtClean="0"/>
              <a:t>2- </a:t>
            </a:r>
            <a:r>
              <a:rPr lang="ru-RU" sz="1600" dirty="0"/>
              <a:t>прыжки через мяч на левой </a:t>
            </a:r>
            <a:r>
              <a:rPr lang="ru-RU" sz="1600" dirty="0" smtClean="0"/>
              <a:t>ноге</a:t>
            </a:r>
          </a:p>
          <a:p>
            <a:pPr lvl="0"/>
            <a:r>
              <a:rPr lang="ru-RU" sz="1600" b="1" dirty="0" err="1" smtClean="0"/>
              <a:t>И.п</a:t>
            </a:r>
            <a:r>
              <a:rPr lang="ru-RU" sz="1600" b="1" dirty="0" smtClean="0"/>
              <a:t>.- основная стойка, мяч в руках.</a:t>
            </a:r>
          </a:p>
          <a:p>
            <a:pPr lvl="0"/>
            <a:r>
              <a:rPr lang="ru-RU" sz="1600" dirty="0" smtClean="0"/>
              <a:t>1- подбросить мяч вверх</a:t>
            </a:r>
          </a:p>
          <a:p>
            <a:pPr lvl="0"/>
            <a:r>
              <a:rPr lang="ru-RU" sz="1600" dirty="0" smtClean="0"/>
              <a:t>2- поймать.</a:t>
            </a:r>
            <a:endParaRPr lang="ru-RU" sz="1600" dirty="0"/>
          </a:p>
          <a:p>
            <a:pPr marL="0" lvl="3"/>
            <a:r>
              <a:rPr lang="ru-RU" sz="1600" b="1" dirty="0"/>
              <a:t>И. п. – основная стойка, мяч с левой стороны на полу</a:t>
            </a:r>
            <a:endParaRPr lang="ru-RU" sz="1600" dirty="0"/>
          </a:p>
          <a:p>
            <a:r>
              <a:rPr lang="ru-RU" sz="1600" dirty="0" smtClean="0"/>
              <a:t>1-2 прыжки </a:t>
            </a:r>
            <a:r>
              <a:rPr lang="ru-RU" sz="1600" dirty="0"/>
              <a:t>через мяч на двух ногах влево, вправо</a:t>
            </a:r>
          </a:p>
        </p:txBody>
      </p:sp>
      <p:pic>
        <p:nvPicPr>
          <p:cNvPr id="10" name="Делайте зарядку - зарядка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922046" y="4055127"/>
            <a:ext cx="1221954" cy="1221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0402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20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2" y="0"/>
            <a:ext cx="9139938" cy="6858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466843" y="-1382"/>
            <a:ext cx="7765844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 smtClean="0"/>
              <a:t>Комплекс упражнений с мягкой игрушкой</a:t>
            </a:r>
            <a:endParaRPr lang="ru-RU" sz="3200" dirty="0"/>
          </a:p>
          <a:p>
            <a:endParaRPr lang="ru-RU" sz="3200" dirty="0">
              <a:solidFill>
                <a:schemeClr val="accent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28267" y="4427838"/>
            <a:ext cx="2430162" cy="243016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962309" y="438074"/>
            <a:ext cx="7247793" cy="13665279"/>
          </a:xfrm>
          <a:prstGeom prst="rect">
            <a:avLst/>
          </a:prstGeom>
          <a:noFill/>
        </p:spPr>
        <p:txBody>
          <a:bodyPr wrap="square" numCol="2" rtlCol="0">
            <a:spAutoFit/>
          </a:bodyPr>
          <a:lstStyle/>
          <a:p>
            <a:endParaRPr lang="ru-RU" sz="1400" b="1" dirty="0" smtClean="0"/>
          </a:p>
          <a:p>
            <a:r>
              <a:rPr lang="ru-RU" sz="1400" b="1" dirty="0" smtClean="0"/>
              <a:t>Исходное </a:t>
            </a:r>
            <a:r>
              <a:rPr lang="ru-RU" sz="1400" b="1" dirty="0"/>
              <a:t>положение</a:t>
            </a:r>
            <a:r>
              <a:rPr lang="ru-RU" sz="1400" b="1" dirty="0" smtClean="0"/>
              <a:t>– </a:t>
            </a:r>
            <a:r>
              <a:rPr lang="ru-RU" sz="1400" b="1" dirty="0"/>
              <a:t>основная стойка, </a:t>
            </a:r>
            <a:r>
              <a:rPr lang="ru-RU" sz="1400" b="1" dirty="0" smtClean="0"/>
              <a:t>игрушка вниз.</a:t>
            </a:r>
          </a:p>
          <a:p>
            <a:r>
              <a:rPr lang="ru-RU" sz="1400" dirty="0" smtClean="0"/>
              <a:t>1- наклон </a:t>
            </a:r>
            <a:r>
              <a:rPr lang="ru-RU" sz="1400" dirty="0"/>
              <a:t>головы назад</a:t>
            </a:r>
            <a:r>
              <a:rPr lang="ru-RU" sz="1400" dirty="0" smtClean="0"/>
              <a:t>. Игрушка вверх. Посмотреть на игрушку.</a:t>
            </a:r>
          </a:p>
          <a:p>
            <a:r>
              <a:rPr lang="ru-RU" sz="1400" dirty="0" smtClean="0"/>
              <a:t>2- Игрушка </a:t>
            </a:r>
            <a:r>
              <a:rPr lang="ru-RU" sz="1400" dirty="0"/>
              <a:t>вниз, наклон головы вперед.</a:t>
            </a:r>
          </a:p>
          <a:p>
            <a:r>
              <a:rPr lang="ru-RU" sz="1400" dirty="0" smtClean="0"/>
              <a:t>3-4 - </a:t>
            </a:r>
            <a:r>
              <a:rPr lang="ru-RU" sz="1400" dirty="0"/>
              <a:t>Повторить.  </a:t>
            </a:r>
            <a:endParaRPr lang="ru-RU" sz="1400" dirty="0" smtClean="0"/>
          </a:p>
          <a:p>
            <a:endParaRPr lang="ru-RU" sz="1400" dirty="0"/>
          </a:p>
          <a:p>
            <a:r>
              <a:rPr lang="ru-RU" sz="1400" b="1" dirty="0" smtClean="0"/>
              <a:t>И</a:t>
            </a:r>
            <a:r>
              <a:rPr lang="ru-RU" sz="1400" b="1" dirty="0"/>
              <a:t>. п. – основная стойка, </a:t>
            </a:r>
            <a:r>
              <a:rPr lang="ru-RU" sz="1400" b="1" dirty="0" smtClean="0"/>
              <a:t>игрушка внизу.</a:t>
            </a:r>
          </a:p>
          <a:p>
            <a:r>
              <a:rPr lang="ru-RU" sz="1400" dirty="0" smtClean="0"/>
              <a:t> 1</a:t>
            </a:r>
            <a:r>
              <a:rPr lang="ru-RU" sz="1400" dirty="0"/>
              <a:t>. – Левую ногу назад, </a:t>
            </a:r>
            <a:r>
              <a:rPr lang="ru-RU" sz="1400" dirty="0" smtClean="0"/>
              <a:t>игрушка </a:t>
            </a:r>
            <a:r>
              <a:rPr lang="ru-RU" sz="1400" dirty="0"/>
              <a:t>вверх, </a:t>
            </a:r>
            <a:r>
              <a:rPr lang="ru-RU" sz="1400" dirty="0" smtClean="0"/>
              <a:t>прогнуться.</a:t>
            </a:r>
          </a:p>
          <a:p>
            <a:r>
              <a:rPr lang="ru-RU" sz="1400" dirty="0" smtClean="0"/>
              <a:t> </a:t>
            </a:r>
            <a:r>
              <a:rPr lang="ru-RU" sz="1400" dirty="0"/>
              <a:t>2. – Принять </a:t>
            </a:r>
            <a:r>
              <a:rPr lang="ru-RU" sz="1400" dirty="0" err="1"/>
              <a:t>и.п</a:t>
            </a:r>
            <a:r>
              <a:rPr lang="ru-RU" sz="1400" dirty="0"/>
              <a:t>.</a:t>
            </a:r>
          </a:p>
          <a:p>
            <a:r>
              <a:rPr lang="ru-RU" sz="1400" dirty="0" smtClean="0"/>
              <a:t> </a:t>
            </a:r>
            <a:r>
              <a:rPr lang="ru-RU" sz="1400" dirty="0"/>
              <a:t>3. – Правую ногу </a:t>
            </a:r>
            <a:r>
              <a:rPr lang="ru-RU" sz="1400" dirty="0" smtClean="0"/>
              <a:t>назад, </a:t>
            </a:r>
            <a:r>
              <a:rPr lang="ru-RU" sz="1400" dirty="0"/>
              <a:t>игрушка</a:t>
            </a:r>
            <a:r>
              <a:rPr lang="ru-RU" sz="1400" dirty="0" smtClean="0"/>
              <a:t> </a:t>
            </a:r>
            <a:r>
              <a:rPr lang="ru-RU" sz="1400" dirty="0"/>
              <a:t>вверх прогнуться.</a:t>
            </a:r>
          </a:p>
          <a:p>
            <a:r>
              <a:rPr lang="ru-RU" sz="1400" dirty="0" smtClean="0"/>
              <a:t>4</a:t>
            </a:r>
            <a:r>
              <a:rPr lang="ru-RU" sz="1400" dirty="0"/>
              <a:t>. – </a:t>
            </a:r>
            <a:r>
              <a:rPr lang="ru-RU" sz="1400" dirty="0" err="1"/>
              <a:t>И.п</a:t>
            </a:r>
            <a:r>
              <a:rPr lang="ru-RU" sz="1400" dirty="0" smtClean="0"/>
              <a:t>.</a:t>
            </a:r>
          </a:p>
          <a:p>
            <a:endParaRPr lang="ru-RU" sz="1400" dirty="0"/>
          </a:p>
          <a:p>
            <a:r>
              <a:rPr lang="ru-RU" sz="1400" b="1" dirty="0" err="1" smtClean="0"/>
              <a:t>И.п</a:t>
            </a:r>
            <a:r>
              <a:rPr lang="ru-RU" sz="1400" b="1" dirty="0"/>
              <a:t>. – узкая стойка</a:t>
            </a:r>
            <a:r>
              <a:rPr lang="ru-RU" sz="1400" b="1" dirty="0" smtClean="0"/>
              <a:t>, игрушка за спиной в руках.</a:t>
            </a:r>
            <a:endParaRPr lang="ru-RU" sz="1400" b="1" dirty="0"/>
          </a:p>
          <a:p>
            <a:r>
              <a:rPr lang="ru-RU" sz="1400" dirty="0" smtClean="0"/>
              <a:t>1</a:t>
            </a:r>
            <a:r>
              <a:rPr lang="ru-RU" sz="1400" dirty="0"/>
              <a:t>.- Отведение левой ноги в сторону</a:t>
            </a:r>
            <a:r>
              <a:rPr lang="ru-RU" sz="1400" dirty="0" smtClean="0"/>
              <a:t>.</a:t>
            </a:r>
          </a:p>
          <a:p>
            <a:r>
              <a:rPr lang="ru-RU" sz="1400" dirty="0" smtClean="0"/>
              <a:t> 2.- </a:t>
            </a:r>
            <a:r>
              <a:rPr lang="ru-RU" sz="1400" dirty="0" err="1" smtClean="0"/>
              <a:t>И.п</a:t>
            </a:r>
            <a:r>
              <a:rPr lang="ru-RU" sz="1400" dirty="0"/>
              <a:t>.</a:t>
            </a:r>
          </a:p>
          <a:p>
            <a:pPr>
              <a:tabLst>
                <a:tab pos="0" algn="l"/>
              </a:tabLst>
            </a:pPr>
            <a:r>
              <a:rPr lang="ru-RU" sz="1400" dirty="0" smtClean="0"/>
              <a:t> </a:t>
            </a:r>
            <a:r>
              <a:rPr lang="ru-RU" sz="1400" dirty="0"/>
              <a:t>3.-Отведение правой ноги в сторону.</a:t>
            </a:r>
          </a:p>
          <a:p>
            <a:pPr>
              <a:tabLst>
                <a:tab pos="0" algn="l"/>
              </a:tabLst>
            </a:pPr>
            <a:r>
              <a:rPr lang="ru-RU" sz="1400" dirty="0" smtClean="0"/>
              <a:t> </a:t>
            </a:r>
            <a:r>
              <a:rPr lang="ru-RU" sz="1400" dirty="0"/>
              <a:t>4.-И.п.</a:t>
            </a:r>
          </a:p>
          <a:p>
            <a:pPr>
              <a:tabLst>
                <a:tab pos="0" algn="l"/>
              </a:tabLst>
            </a:pPr>
            <a:r>
              <a:rPr lang="ru-RU" sz="1400" dirty="0" smtClean="0"/>
              <a:t> </a:t>
            </a:r>
            <a:r>
              <a:rPr lang="ru-RU" sz="1400" dirty="0"/>
              <a:t>5.- Отведение левой ноги назад.</a:t>
            </a:r>
          </a:p>
          <a:p>
            <a:pPr>
              <a:tabLst>
                <a:tab pos="0" algn="l"/>
              </a:tabLst>
            </a:pPr>
            <a:r>
              <a:rPr lang="ru-RU" sz="1400" dirty="0" smtClean="0"/>
              <a:t> </a:t>
            </a:r>
            <a:r>
              <a:rPr lang="ru-RU" sz="1400" dirty="0"/>
              <a:t>6.-И.п.</a:t>
            </a:r>
          </a:p>
          <a:p>
            <a:pPr>
              <a:tabLst>
                <a:tab pos="0" algn="l"/>
              </a:tabLst>
            </a:pPr>
            <a:r>
              <a:rPr lang="ru-RU" sz="1400" dirty="0" smtClean="0"/>
              <a:t> 7.-</a:t>
            </a:r>
            <a:r>
              <a:rPr lang="ru-RU" sz="1400" dirty="0"/>
              <a:t>Отведение правой ноги назад</a:t>
            </a:r>
          </a:p>
          <a:p>
            <a:pPr>
              <a:tabLst>
                <a:tab pos="0" algn="l"/>
              </a:tabLst>
            </a:pPr>
            <a:r>
              <a:rPr lang="ru-RU" sz="1400" dirty="0"/>
              <a:t> </a:t>
            </a:r>
            <a:r>
              <a:rPr lang="ru-RU" sz="1400" dirty="0" smtClean="0"/>
              <a:t>8</a:t>
            </a:r>
            <a:r>
              <a:rPr lang="ru-RU" sz="1400" dirty="0"/>
              <a:t>.- </a:t>
            </a:r>
            <a:r>
              <a:rPr lang="ru-RU" sz="1400" dirty="0" err="1"/>
              <a:t>И.п</a:t>
            </a:r>
            <a:r>
              <a:rPr lang="ru-RU" sz="1400" dirty="0"/>
              <a:t>.  </a:t>
            </a:r>
            <a:endParaRPr lang="ru-RU" sz="1400" dirty="0" smtClean="0"/>
          </a:p>
          <a:p>
            <a:pPr>
              <a:tabLst>
                <a:tab pos="0" algn="l"/>
              </a:tabLst>
            </a:pPr>
            <a:endParaRPr lang="ru-RU" sz="1400" dirty="0"/>
          </a:p>
          <a:p>
            <a:pPr>
              <a:tabLst>
                <a:tab pos="0" algn="l"/>
              </a:tabLst>
            </a:pPr>
            <a:endParaRPr lang="ru-RU" sz="1400" dirty="0" smtClean="0"/>
          </a:p>
          <a:p>
            <a:pPr>
              <a:tabLst>
                <a:tab pos="0" algn="l"/>
              </a:tabLst>
            </a:pPr>
            <a:endParaRPr lang="ru-RU" sz="1400" dirty="0" smtClean="0"/>
          </a:p>
          <a:p>
            <a:pPr>
              <a:tabLst>
                <a:tab pos="0" algn="l"/>
              </a:tabLst>
            </a:pPr>
            <a:endParaRPr lang="ru-RU" sz="1400" dirty="0"/>
          </a:p>
          <a:p>
            <a:pPr>
              <a:tabLst>
                <a:tab pos="0" algn="l"/>
              </a:tabLst>
            </a:pPr>
            <a:endParaRPr lang="ru-RU" sz="1400" dirty="0" smtClean="0"/>
          </a:p>
          <a:p>
            <a:pPr>
              <a:tabLst>
                <a:tab pos="0" algn="l"/>
              </a:tabLst>
            </a:pPr>
            <a:endParaRPr lang="ru-RU" sz="1400" dirty="0"/>
          </a:p>
          <a:p>
            <a:pPr>
              <a:tabLst>
                <a:tab pos="0" algn="l"/>
              </a:tabLst>
            </a:pPr>
            <a:endParaRPr lang="ru-RU" sz="1400" dirty="0" smtClean="0"/>
          </a:p>
          <a:p>
            <a:pPr>
              <a:tabLst>
                <a:tab pos="0" algn="l"/>
              </a:tabLst>
            </a:pPr>
            <a:endParaRPr lang="ru-RU" sz="1400" dirty="0"/>
          </a:p>
          <a:p>
            <a:pPr>
              <a:tabLst>
                <a:tab pos="0" algn="l"/>
              </a:tabLst>
            </a:pPr>
            <a:endParaRPr lang="ru-RU" sz="1400" dirty="0" smtClean="0"/>
          </a:p>
          <a:p>
            <a:pPr>
              <a:tabLst>
                <a:tab pos="0" algn="l"/>
              </a:tabLst>
            </a:pPr>
            <a:endParaRPr lang="ru-RU" sz="1400" dirty="0"/>
          </a:p>
          <a:p>
            <a:pPr>
              <a:tabLst>
                <a:tab pos="0" algn="l"/>
              </a:tabLst>
            </a:pPr>
            <a:endParaRPr lang="ru-RU" sz="1400" dirty="0" smtClean="0"/>
          </a:p>
          <a:p>
            <a:pPr>
              <a:tabLst>
                <a:tab pos="0" algn="l"/>
              </a:tabLst>
            </a:pPr>
            <a:endParaRPr lang="ru-RU" sz="1400" dirty="0"/>
          </a:p>
          <a:p>
            <a:pPr>
              <a:tabLst>
                <a:tab pos="0" algn="l"/>
              </a:tabLst>
            </a:pPr>
            <a:endParaRPr lang="ru-RU" sz="1400" dirty="0" smtClean="0"/>
          </a:p>
          <a:p>
            <a:pPr>
              <a:tabLst>
                <a:tab pos="0" algn="l"/>
              </a:tabLst>
            </a:pPr>
            <a:endParaRPr lang="ru-RU" sz="1400" dirty="0"/>
          </a:p>
          <a:p>
            <a:pPr>
              <a:tabLst>
                <a:tab pos="0" algn="l"/>
              </a:tabLst>
            </a:pPr>
            <a:endParaRPr lang="ru-RU" sz="1400" dirty="0" smtClean="0"/>
          </a:p>
          <a:p>
            <a:pPr>
              <a:tabLst>
                <a:tab pos="0" algn="l"/>
              </a:tabLst>
            </a:pPr>
            <a:endParaRPr lang="ru-RU" sz="1400" dirty="0"/>
          </a:p>
          <a:p>
            <a:pPr>
              <a:tabLst>
                <a:tab pos="0" algn="l"/>
              </a:tabLst>
            </a:pPr>
            <a:endParaRPr lang="ru-RU" sz="1400" dirty="0" smtClean="0"/>
          </a:p>
          <a:p>
            <a:pPr>
              <a:tabLst>
                <a:tab pos="0" algn="l"/>
              </a:tabLst>
            </a:pPr>
            <a:endParaRPr lang="ru-RU" sz="1400" dirty="0"/>
          </a:p>
          <a:p>
            <a:pPr>
              <a:tabLst>
                <a:tab pos="0" algn="l"/>
              </a:tabLst>
            </a:pPr>
            <a:endParaRPr lang="ru-RU" sz="1400" dirty="0" smtClean="0"/>
          </a:p>
          <a:p>
            <a:pPr>
              <a:tabLst>
                <a:tab pos="0" algn="l"/>
              </a:tabLst>
            </a:pPr>
            <a:endParaRPr lang="ru-RU" sz="1400" dirty="0"/>
          </a:p>
          <a:p>
            <a:pPr>
              <a:tabLst>
                <a:tab pos="0" algn="l"/>
              </a:tabLst>
            </a:pPr>
            <a:endParaRPr lang="ru-RU" sz="1400" dirty="0" smtClean="0"/>
          </a:p>
          <a:p>
            <a:pPr>
              <a:tabLst>
                <a:tab pos="0" algn="l"/>
              </a:tabLst>
            </a:pPr>
            <a:endParaRPr lang="ru-RU" sz="1400" dirty="0"/>
          </a:p>
          <a:p>
            <a:pPr>
              <a:tabLst>
                <a:tab pos="0" algn="l"/>
              </a:tabLst>
            </a:pPr>
            <a:endParaRPr lang="ru-RU" sz="1400" dirty="0" smtClean="0"/>
          </a:p>
          <a:p>
            <a:pPr>
              <a:tabLst>
                <a:tab pos="0" algn="l"/>
              </a:tabLst>
            </a:pPr>
            <a:endParaRPr lang="ru-RU" sz="1400" dirty="0"/>
          </a:p>
          <a:p>
            <a:pPr>
              <a:tabLst>
                <a:tab pos="0" algn="l"/>
              </a:tabLst>
            </a:pPr>
            <a:endParaRPr lang="ru-RU" sz="1400" dirty="0" smtClean="0"/>
          </a:p>
          <a:p>
            <a:pPr>
              <a:tabLst>
                <a:tab pos="0" algn="l"/>
              </a:tabLst>
            </a:pPr>
            <a:endParaRPr lang="ru-RU" sz="1400" dirty="0"/>
          </a:p>
          <a:p>
            <a:pPr>
              <a:tabLst>
                <a:tab pos="0" algn="l"/>
              </a:tabLst>
            </a:pPr>
            <a:endParaRPr lang="ru-RU" sz="1400" dirty="0" smtClean="0"/>
          </a:p>
          <a:p>
            <a:pPr>
              <a:tabLst>
                <a:tab pos="0" algn="l"/>
              </a:tabLst>
            </a:pPr>
            <a:endParaRPr lang="ru-RU" sz="1400" dirty="0"/>
          </a:p>
          <a:p>
            <a:pPr>
              <a:tabLst>
                <a:tab pos="0" algn="l"/>
              </a:tabLst>
            </a:pPr>
            <a:endParaRPr lang="ru-RU" sz="1400" dirty="0" smtClean="0"/>
          </a:p>
          <a:p>
            <a:pPr>
              <a:tabLst>
                <a:tab pos="0" algn="l"/>
              </a:tabLst>
            </a:pPr>
            <a:endParaRPr lang="ru-RU" sz="1400" dirty="0" smtClean="0"/>
          </a:p>
          <a:p>
            <a:pPr>
              <a:tabLst>
                <a:tab pos="0" algn="l"/>
              </a:tabLst>
            </a:pPr>
            <a:endParaRPr lang="ru-RU" sz="1400" dirty="0" smtClean="0"/>
          </a:p>
          <a:p>
            <a:pPr>
              <a:tabLst>
                <a:tab pos="0" algn="l"/>
              </a:tabLst>
            </a:pPr>
            <a:endParaRPr lang="ru-RU" sz="1400" dirty="0"/>
          </a:p>
          <a:p>
            <a:pPr>
              <a:tabLst>
                <a:tab pos="0" algn="l"/>
              </a:tabLst>
            </a:pPr>
            <a:endParaRPr lang="ru-RU" sz="1400" dirty="0" smtClean="0"/>
          </a:p>
          <a:p>
            <a:pPr>
              <a:tabLst>
                <a:tab pos="0" algn="l"/>
              </a:tabLst>
            </a:pPr>
            <a:endParaRPr lang="ru-RU" sz="1400" dirty="0"/>
          </a:p>
          <a:p>
            <a:pPr>
              <a:tabLst>
                <a:tab pos="0" algn="l"/>
              </a:tabLst>
            </a:pPr>
            <a:endParaRPr lang="ru-RU" sz="1400" dirty="0"/>
          </a:p>
          <a:p>
            <a:pPr>
              <a:tabLst>
                <a:tab pos="0" algn="l"/>
              </a:tabLst>
            </a:pPr>
            <a:endParaRPr lang="ru-RU" sz="1400" dirty="0" smtClean="0"/>
          </a:p>
          <a:p>
            <a:pPr>
              <a:tabLst>
                <a:tab pos="0" algn="l"/>
              </a:tabLst>
            </a:pPr>
            <a:endParaRPr lang="ru-RU" sz="1400" dirty="0"/>
          </a:p>
          <a:p>
            <a:endParaRPr lang="ru-RU" sz="1400" b="1" dirty="0" smtClean="0"/>
          </a:p>
          <a:p>
            <a:r>
              <a:rPr lang="ru-RU" sz="1400" b="1" dirty="0" err="1" smtClean="0"/>
              <a:t>И.п</a:t>
            </a:r>
            <a:r>
              <a:rPr lang="ru-RU" sz="1400" b="1" dirty="0"/>
              <a:t>. – основная стойка. игрушка наверху.</a:t>
            </a:r>
          </a:p>
          <a:p>
            <a:r>
              <a:rPr lang="ru-RU" sz="1400" dirty="0"/>
              <a:t>     1.- Наклон в лево. Руки вверху.</a:t>
            </a:r>
          </a:p>
          <a:p>
            <a:r>
              <a:rPr lang="ru-RU" sz="1400" dirty="0"/>
              <a:t>     2.- </a:t>
            </a:r>
            <a:r>
              <a:rPr lang="ru-RU" sz="1400" dirty="0" err="1"/>
              <a:t>И.п</a:t>
            </a:r>
            <a:endParaRPr lang="ru-RU" sz="1400" dirty="0"/>
          </a:p>
          <a:p>
            <a:r>
              <a:rPr lang="ru-RU" sz="1400" dirty="0"/>
              <a:t>     3.- То же, только в правую </a:t>
            </a:r>
            <a:r>
              <a:rPr lang="ru-RU" sz="1400" dirty="0" err="1"/>
              <a:t>сторо</a:t>
            </a:r>
            <a:endParaRPr lang="ru-RU" sz="1400" dirty="0"/>
          </a:p>
          <a:p>
            <a:r>
              <a:rPr lang="ru-RU" sz="1400" dirty="0"/>
              <a:t>     4.- </a:t>
            </a:r>
            <a:r>
              <a:rPr lang="ru-RU" sz="1400" dirty="0" err="1"/>
              <a:t>И.п</a:t>
            </a:r>
            <a:r>
              <a:rPr lang="ru-RU" sz="1400" dirty="0"/>
              <a:t>.   </a:t>
            </a:r>
          </a:p>
          <a:p>
            <a:endParaRPr lang="ru-RU" sz="1400" b="1" dirty="0" smtClean="0"/>
          </a:p>
          <a:p>
            <a:r>
              <a:rPr lang="ru-RU" sz="1400" b="1" dirty="0" err="1" smtClean="0"/>
              <a:t>И.п</a:t>
            </a:r>
            <a:r>
              <a:rPr lang="ru-RU" sz="1400" b="1" dirty="0"/>
              <a:t>. – основная </a:t>
            </a:r>
            <a:r>
              <a:rPr lang="ru-RU" sz="1400" b="1" dirty="0" smtClean="0"/>
              <a:t>стойка</a:t>
            </a:r>
            <a:r>
              <a:rPr lang="ru-RU" sz="1400" b="1" dirty="0"/>
              <a:t> </a:t>
            </a:r>
            <a:r>
              <a:rPr lang="ru-RU" sz="1400" b="1" dirty="0" smtClean="0"/>
              <a:t>игрушка  </a:t>
            </a:r>
            <a:r>
              <a:rPr lang="ru-RU" sz="1400" b="1" dirty="0"/>
              <a:t>внизу.</a:t>
            </a:r>
          </a:p>
          <a:p>
            <a:r>
              <a:rPr lang="ru-RU" sz="1400" dirty="0"/>
              <a:t>                  1.- </a:t>
            </a:r>
            <a:r>
              <a:rPr lang="ru-RU" sz="1400" dirty="0"/>
              <a:t>игрушка</a:t>
            </a:r>
            <a:r>
              <a:rPr lang="ru-RU" sz="1400" dirty="0" smtClean="0"/>
              <a:t> </a:t>
            </a:r>
            <a:r>
              <a:rPr lang="ru-RU" sz="1400" dirty="0"/>
              <a:t>вверх</a:t>
            </a:r>
          </a:p>
          <a:p>
            <a:r>
              <a:rPr lang="ru-RU" sz="1400" dirty="0"/>
              <a:t>                  2.- </a:t>
            </a:r>
            <a:r>
              <a:rPr lang="ru-RU" sz="1400" dirty="0"/>
              <a:t>игрушка </a:t>
            </a:r>
            <a:r>
              <a:rPr lang="ru-RU" sz="1400" dirty="0" smtClean="0"/>
              <a:t>за </a:t>
            </a:r>
            <a:r>
              <a:rPr lang="ru-RU" sz="1400" dirty="0"/>
              <a:t>голову.</a:t>
            </a:r>
          </a:p>
          <a:p>
            <a:r>
              <a:rPr lang="ru-RU" sz="1400" dirty="0"/>
              <a:t>                  3.- </a:t>
            </a:r>
            <a:r>
              <a:rPr lang="ru-RU" sz="1400" dirty="0"/>
              <a:t>игрушка</a:t>
            </a:r>
            <a:r>
              <a:rPr lang="ru-RU" sz="1400" dirty="0" smtClean="0"/>
              <a:t> </a:t>
            </a:r>
            <a:r>
              <a:rPr lang="ru-RU" sz="1400" dirty="0"/>
              <a:t>вверх.</a:t>
            </a:r>
          </a:p>
          <a:p>
            <a:r>
              <a:rPr lang="ru-RU" sz="1400" dirty="0"/>
              <a:t>                  4.- </a:t>
            </a:r>
            <a:r>
              <a:rPr lang="ru-RU" sz="1400" dirty="0" smtClean="0"/>
              <a:t>Наклон </a:t>
            </a:r>
            <a:r>
              <a:rPr lang="ru-RU" sz="1400" dirty="0"/>
              <a:t>в лево.</a:t>
            </a:r>
          </a:p>
          <a:p>
            <a:r>
              <a:rPr lang="ru-RU" sz="1400" dirty="0"/>
              <a:t>                  5.- Выпрямиться, </a:t>
            </a:r>
            <a:r>
              <a:rPr lang="ru-RU" sz="1400" dirty="0"/>
              <a:t>игрушка</a:t>
            </a:r>
            <a:r>
              <a:rPr lang="ru-RU" sz="1400" dirty="0" smtClean="0"/>
              <a:t> </a:t>
            </a:r>
            <a:r>
              <a:rPr lang="ru-RU" sz="1400" dirty="0"/>
              <a:t>вверх.</a:t>
            </a:r>
          </a:p>
          <a:p>
            <a:r>
              <a:rPr lang="ru-RU" sz="1400" dirty="0"/>
              <a:t>                  6.- Наклон в право.</a:t>
            </a:r>
          </a:p>
          <a:p>
            <a:r>
              <a:rPr lang="ru-RU" sz="1400" dirty="0"/>
              <a:t>                  7.- Выпрямиться, </a:t>
            </a:r>
            <a:r>
              <a:rPr lang="ru-RU" sz="1400" dirty="0"/>
              <a:t>игрушка</a:t>
            </a:r>
            <a:r>
              <a:rPr lang="ru-RU" sz="1400" dirty="0" smtClean="0"/>
              <a:t> </a:t>
            </a:r>
            <a:r>
              <a:rPr lang="ru-RU" sz="1400" dirty="0"/>
              <a:t>вверх.</a:t>
            </a:r>
          </a:p>
          <a:p>
            <a:r>
              <a:rPr lang="ru-RU" sz="1400" dirty="0"/>
              <a:t>                  8. Принять </a:t>
            </a:r>
            <a:r>
              <a:rPr lang="ru-RU" sz="1400" dirty="0" err="1"/>
              <a:t>и.п</a:t>
            </a:r>
            <a:r>
              <a:rPr lang="ru-RU" sz="1400" dirty="0"/>
              <a:t>. </a:t>
            </a:r>
            <a:endParaRPr lang="ru-RU" sz="1400" dirty="0"/>
          </a:p>
          <a:p>
            <a:endParaRPr lang="ru-RU" sz="1400" dirty="0"/>
          </a:p>
          <a:p>
            <a:r>
              <a:rPr lang="ru-RU" sz="1400" b="1" dirty="0" err="1" smtClean="0"/>
              <a:t>И.п</a:t>
            </a:r>
            <a:r>
              <a:rPr lang="ru-RU" sz="1400" b="1" dirty="0"/>
              <a:t>. – основная стойка. </a:t>
            </a:r>
            <a:r>
              <a:rPr lang="ru-RU" sz="1400" b="1" dirty="0" smtClean="0"/>
              <a:t>Игрушка снизу.</a:t>
            </a:r>
          </a:p>
          <a:p>
            <a:r>
              <a:rPr lang="ru-RU" sz="1400" b="1" dirty="0"/>
              <a:t> </a:t>
            </a:r>
            <a:r>
              <a:rPr lang="ru-RU" sz="1400" b="1" dirty="0" smtClean="0"/>
              <a:t>     </a:t>
            </a:r>
            <a:r>
              <a:rPr lang="ru-RU" sz="1400" dirty="0" smtClean="0"/>
              <a:t>1- </a:t>
            </a:r>
            <a:r>
              <a:rPr lang="ru-RU" sz="1400" dirty="0"/>
              <a:t>Выпад вперед на левую ногу. </a:t>
            </a:r>
            <a:r>
              <a:rPr lang="ru-RU" sz="1400" dirty="0"/>
              <a:t>игрушка</a:t>
            </a:r>
            <a:r>
              <a:rPr lang="ru-RU" sz="1400" dirty="0" smtClean="0"/>
              <a:t> </a:t>
            </a:r>
            <a:r>
              <a:rPr lang="ru-RU" sz="1400" dirty="0"/>
              <a:t>вперед.</a:t>
            </a:r>
          </a:p>
          <a:p>
            <a:r>
              <a:rPr lang="ru-RU" sz="1400" dirty="0"/>
              <a:t>      </a:t>
            </a:r>
            <a:r>
              <a:rPr lang="ru-RU" sz="1400" dirty="0" smtClean="0"/>
              <a:t>2- </a:t>
            </a:r>
            <a:r>
              <a:rPr lang="ru-RU" sz="1400" dirty="0"/>
              <a:t>Принять </a:t>
            </a:r>
            <a:r>
              <a:rPr lang="ru-RU" sz="1400" dirty="0" err="1" smtClean="0"/>
              <a:t>и.п</a:t>
            </a:r>
            <a:r>
              <a:rPr lang="ru-RU" sz="1400" dirty="0" smtClean="0"/>
              <a:t>.</a:t>
            </a:r>
          </a:p>
          <a:p>
            <a:r>
              <a:rPr lang="ru-RU" sz="1400" dirty="0" smtClean="0"/>
              <a:t>      3  </a:t>
            </a:r>
            <a:r>
              <a:rPr lang="ru-RU" sz="1400" dirty="0"/>
              <a:t>– Выпад на правую ногу. </a:t>
            </a:r>
            <a:r>
              <a:rPr lang="ru-RU" sz="1400" dirty="0"/>
              <a:t>игрушка </a:t>
            </a:r>
            <a:r>
              <a:rPr lang="ru-RU" sz="1400" dirty="0" smtClean="0"/>
              <a:t>вперед</a:t>
            </a:r>
            <a:endParaRPr lang="ru-RU" sz="1400" dirty="0"/>
          </a:p>
          <a:p>
            <a:r>
              <a:rPr lang="ru-RU" sz="1400" dirty="0"/>
              <a:t>    </a:t>
            </a:r>
            <a:r>
              <a:rPr lang="ru-RU" sz="1400" dirty="0" smtClean="0"/>
              <a:t>  </a:t>
            </a:r>
            <a:r>
              <a:rPr lang="ru-RU" sz="1400" dirty="0"/>
              <a:t>4.- Принять </a:t>
            </a:r>
            <a:r>
              <a:rPr lang="ru-RU" sz="1400" dirty="0" err="1"/>
              <a:t>и.п</a:t>
            </a:r>
            <a:r>
              <a:rPr lang="ru-RU" sz="1400" dirty="0" smtClean="0"/>
              <a:t>.</a:t>
            </a:r>
          </a:p>
          <a:p>
            <a:endParaRPr lang="ru-RU" sz="1400" dirty="0"/>
          </a:p>
          <a:p>
            <a:r>
              <a:rPr lang="ru-RU" sz="1400" b="1" dirty="0" smtClean="0"/>
              <a:t>И</a:t>
            </a:r>
            <a:r>
              <a:rPr lang="ru-RU" sz="1400" b="1" dirty="0"/>
              <a:t>. п. – основная </a:t>
            </a:r>
            <a:r>
              <a:rPr lang="ru-RU" sz="1400" b="1" dirty="0" smtClean="0"/>
              <a:t>стойка.</a:t>
            </a:r>
          </a:p>
          <a:p>
            <a:r>
              <a:rPr lang="ru-RU" sz="1400" dirty="0" smtClean="0"/>
              <a:t>1- Прыжки на правой ноге игрушка вперед.</a:t>
            </a:r>
          </a:p>
          <a:p>
            <a:r>
              <a:rPr lang="ru-RU" sz="1400" dirty="0" smtClean="0"/>
              <a:t>2- Прыжки на левой ноге, игрушка вперед.</a:t>
            </a:r>
          </a:p>
          <a:p>
            <a:endParaRPr lang="ru-RU" sz="1400" dirty="0"/>
          </a:p>
          <a:p>
            <a:r>
              <a:rPr lang="ru-RU" sz="1400" dirty="0"/>
              <a:t>Комплекс </a:t>
            </a:r>
            <a:r>
              <a:rPr lang="ru-RU" sz="1400" dirty="0" smtClean="0"/>
              <a:t>закончить </a:t>
            </a:r>
            <a:r>
              <a:rPr lang="ru-RU" sz="1400" dirty="0"/>
              <a:t>ходьбой на месте.</a:t>
            </a:r>
          </a:p>
          <a:p>
            <a:endParaRPr lang="ru-RU" sz="1400" dirty="0"/>
          </a:p>
        </p:txBody>
      </p:sp>
      <p:pic>
        <p:nvPicPr>
          <p:cNvPr id="7" name="Для детского сада - Бодрая для зарядки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805496" y="5147161"/>
            <a:ext cx="1338504" cy="1338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2766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647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2599981" y="-1382"/>
            <a:ext cx="6544019" cy="6858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67813" y="23858"/>
            <a:ext cx="8109015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 smtClean="0"/>
              <a:t>Комплекс упражнений со скакалкой или веревкой</a:t>
            </a:r>
            <a:endParaRPr lang="ru-RU" sz="2800" dirty="0" smtClean="0"/>
          </a:p>
          <a:p>
            <a:endParaRPr lang="ru-RU" sz="3200" dirty="0">
              <a:solidFill>
                <a:schemeClr val="accent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69528" y="4427838"/>
            <a:ext cx="2430162" cy="243016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30742" y="309263"/>
            <a:ext cx="8678432" cy="13049726"/>
          </a:xfrm>
          <a:prstGeom prst="rect">
            <a:avLst/>
          </a:prstGeom>
          <a:noFill/>
        </p:spPr>
        <p:txBody>
          <a:bodyPr wrap="square" numCol="2" rtlCol="0">
            <a:spAutoFit/>
          </a:bodyPr>
          <a:lstStyle/>
          <a:p>
            <a:pPr lvl="0"/>
            <a:r>
              <a:rPr lang="ru-RU" sz="1400" b="1" dirty="0" smtClean="0"/>
              <a:t>   </a:t>
            </a:r>
          </a:p>
          <a:p>
            <a:pPr lvl="0"/>
            <a:r>
              <a:rPr lang="ru-RU" sz="1400" b="1" dirty="0" smtClean="0"/>
              <a:t> Исходное </a:t>
            </a:r>
            <a:r>
              <a:rPr lang="ru-RU" sz="1400" b="1" dirty="0"/>
              <a:t>положение </a:t>
            </a:r>
            <a:r>
              <a:rPr lang="ru-RU" sz="1400" b="1" dirty="0" smtClean="0"/>
              <a:t>- </a:t>
            </a:r>
            <a:r>
              <a:rPr lang="ru-RU" sz="1400" b="1" dirty="0" err="1"/>
              <a:t>основаная</a:t>
            </a:r>
            <a:r>
              <a:rPr lang="ru-RU" sz="1400" b="1" dirty="0"/>
              <a:t> </a:t>
            </a:r>
            <a:r>
              <a:rPr lang="ru-RU" sz="1400" b="1" dirty="0" smtClean="0"/>
              <a:t>стойка. Скакалка опущена </a:t>
            </a:r>
            <a:r>
              <a:rPr lang="ru-RU" sz="1400" b="1" dirty="0"/>
              <a:t>вниз</a:t>
            </a:r>
            <a:r>
              <a:rPr lang="ru-RU" sz="1400" b="1" dirty="0" smtClean="0"/>
              <a:t>.</a:t>
            </a:r>
            <a:r>
              <a:rPr lang="ru-RU" sz="1400" dirty="0" smtClean="0"/>
              <a:t>     </a:t>
            </a:r>
          </a:p>
          <a:p>
            <a:pPr lvl="0"/>
            <a:r>
              <a:rPr lang="ru-RU" sz="1400" dirty="0" smtClean="0"/>
              <a:t> 1- </a:t>
            </a:r>
            <a:r>
              <a:rPr lang="ru-RU" sz="1400" dirty="0"/>
              <a:t>поднимаем </a:t>
            </a:r>
            <a:r>
              <a:rPr lang="ru-RU" sz="1400" dirty="0" smtClean="0"/>
              <a:t>скакалку вверх </a:t>
            </a:r>
            <a:r>
              <a:rPr lang="ru-RU" sz="1400" dirty="0"/>
              <a:t>и одновременно </a:t>
            </a:r>
            <a:r>
              <a:rPr lang="ru-RU" sz="1400" dirty="0" smtClean="0"/>
              <a:t> поднимаем </a:t>
            </a:r>
            <a:r>
              <a:rPr lang="ru-RU" sz="1400" dirty="0"/>
              <a:t>голову вверх.</a:t>
            </a:r>
          </a:p>
          <a:p>
            <a:r>
              <a:rPr lang="ru-RU" sz="1400" dirty="0" smtClean="0"/>
              <a:t> 2-Опускаем вниз </a:t>
            </a:r>
            <a:r>
              <a:rPr lang="ru-RU" sz="1400" dirty="0"/>
              <a:t>и наклон головы  вперед</a:t>
            </a:r>
            <a:r>
              <a:rPr lang="ru-RU" sz="1400" dirty="0" smtClean="0"/>
              <a:t>. </a:t>
            </a:r>
          </a:p>
          <a:p>
            <a:r>
              <a:rPr lang="ru-RU" sz="1400" dirty="0"/>
              <a:t> </a:t>
            </a:r>
            <a:endParaRPr lang="ru-RU" sz="1400" dirty="0"/>
          </a:p>
          <a:p>
            <a:r>
              <a:rPr lang="ru-RU" sz="1400" dirty="0"/>
              <a:t> </a:t>
            </a:r>
            <a:r>
              <a:rPr lang="ru-RU" sz="1400" dirty="0" smtClean="0"/>
              <a:t>     </a:t>
            </a:r>
            <a:r>
              <a:rPr lang="ru-RU" sz="1400" b="1" dirty="0" err="1"/>
              <a:t>И.п</a:t>
            </a:r>
            <a:r>
              <a:rPr lang="ru-RU" sz="1400" b="1" dirty="0"/>
              <a:t>. - </a:t>
            </a:r>
            <a:r>
              <a:rPr lang="ru-RU" sz="1400" b="1" dirty="0" err="1"/>
              <a:t>О.с</a:t>
            </a:r>
            <a:r>
              <a:rPr lang="ru-RU" sz="1400" b="1" dirty="0"/>
              <a:t>. </a:t>
            </a:r>
            <a:r>
              <a:rPr lang="ru-RU" sz="1400" b="1" dirty="0" smtClean="0"/>
              <a:t>Скакалка внизу </a:t>
            </a:r>
            <a:r>
              <a:rPr lang="ru-RU" sz="1400" b="1" dirty="0"/>
              <a:t>перед собой.</a:t>
            </a:r>
          </a:p>
          <a:p>
            <a:r>
              <a:rPr lang="ru-RU" sz="1400" dirty="0"/>
              <a:t>1- Поднять </a:t>
            </a:r>
            <a:r>
              <a:rPr lang="ru-RU" sz="1400" dirty="0" smtClean="0"/>
              <a:t>руки </a:t>
            </a:r>
            <a:r>
              <a:rPr lang="ru-RU" sz="1400" dirty="0"/>
              <a:t>вверх. Отвести левую ногу назад.</a:t>
            </a:r>
          </a:p>
          <a:p>
            <a:r>
              <a:rPr lang="ru-RU" sz="1400" dirty="0"/>
              <a:t>2- Отпустить руки вниз. Ноги вместе.</a:t>
            </a:r>
          </a:p>
          <a:p>
            <a:r>
              <a:rPr lang="ru-RU" sz="1400" dirty="0"/>
              <a:t>3- Поднять </a:t>
            </a:r>
            <a:r>
              <a:rPr lang="ru-RU" sz="1400" dirty="0" smtClean="0"/>
              <a:t>скакалку </a:t>
            </a:r>
            <a:r>
              <a:rPr lang="ru-RU" sz="1400" dirty="0"/>
              <a:t>вверх. Отвести правую ногу назад.</a:t>
            </a:r>
          </a:p>
          <a:p>
            <a:r>
              <a:rPr lang="ru-RU" sz="1400" dirty="0"/>
              <a:t>4- Принять </a:t>
            </a:r>
            <a:r>
              <a:rPr lang="ru-RU" sz="1400" dirty="0" err="1"/>
              <a:t>и.п</a:t>
            </a:r>
            <a:r>
              <a:rPr lang="ru-RU" sz="1400" dirty="0" smtClean="0"/>
              <a:t>.</a:t>
            </a:r>
          </a:p>
          <a:p>
            <a:endParaRPr lang="ru-RU" sz="1400" dirty="0"/>
          </a:p>
          <a:p>
            <a:r>
              <a:rPr lang="ru-RU" sz="1400" dirty="0"/>
              <a:t> </a:t>
            </a:r>
            <a:r>
              <a:rPr lang="ru-RU" sz="1400" dirty="0" smtClean="0"/>
              <a:t>      </a:t>
            </a:r>
            <a:r>
              <a:rPr lang="ru-RU" sz="1400" b="1" dirty="0" err="1" smtClean="0"/>
              <a:t>И.п</a:t>
            </a:r>
            <a:r>
              <a:rPr lang="ru-RU" sz="1400" b="1" dirty="0"/>
              <a:t>.- средняя стойка, </a:t>
            </a:r>
            <a:r>
              <a:rPr lang="ru-RU" sz="1400" b="1" dirty="0" smtClean="0"/>
              <a:t>скакалка </a:t>
            </a:r>
            <a:r>
              <a:rPr lang="ru-RU" sz="1400" b="1" dirty="0"/>
              <a:t>вверху.</a:t>
            </a:r>
          </a:p>
          <a:p>
            <a:r>
              <a:rPr lang="ru-RU" sz="1400" dirty="0"/>
              <a:t>1-Наклон в левую сторону.</a:t>
            </a:r>
          </a:p>
          <a:p>
            <a:pPr lvl="0"/>
            <a:r>
              <a:rPr lang="ru-RU" sz="1400" dirty="0"/>
              <a:t>- Принять </a:t>
            </a:r>
            <a:r>
              <a:rPr lang="ru-RU" sz="1400" dirty="0" err="1"/>
              <a:t>и.п</a:t>
            </a:r>
            <a:r>
              <a:rPr lang="ru-RU" sz="1400" dirty="0"/>
              <a:t>.</a:t>
            </a:r>
          </a:p>
          <a:p>
            <a:r>
              <a:rPr lang="ru-RU" sz="1400" dirty="0"/>
              <a:t>3 – Наклон в правую сторону.</a:t>
            </a:r>
          </a:p>
          <a:p>
            <a:r>
              <a:rPr lang="ru-RU" sz="1400" dirty="0"/>
              <a:t>4 - Принять </a:t>
            </a:r>
            <a:r>
              <a:rPr lang="ru-RU" sz="1400" dirty="0" err="1"/>
              <a:t>и.п</a:t>
            </a:r>
            <a:r>
              <a:rPr lang="ru-RU" sz="1400" dirty="0" smtClean="0"/>
              <a:t>.</a:t>
            </a:r>
          </a:p>
          <a:p>
            <a:endParaRPr lang="ru-RU" sz="1400" dirty="0"/>
          </a:p>
          <a:p>
            <a:pPr lvl="0"/>
            <a:r>
              <a:rPr lang="ru-RU" sz="1400" dirty="0" smtClean="0"/>
              <a:t>     </a:t>
            </a:r>
            <a:r>
              <a:rPr lang="ru-RU" sz="1400" b="1" dirty="0" err="1" smtClean="0"/>
              <a:t>И.п</a:t>
            </a:r>
            <a:r>
              <a:rPr lang="ru-RU" sz="1400" b="1" dirty="0"/>
              <a:t>. </a:t>
            </a:r>
            <a:r>
              <a:rPr lang="ru-RU" sz="1400" b="1" dirty="0" smtClean="0"/>
              <a:t>– Скакалка </a:t>
            </a:r>
            <a:r>
              <a:rPr lang="ru-RU" sz="1400" b="1" dirty="0"/>
              <a:t>в левой руке. </a:t>
            </a:r>
            <a:r>
              <a:rPr lang="ru-RU" sz="1400" b="1" dirty="0" smtClean="0"/>
              <a:t>Опущена </a:t>
            </a:r>
            <a:r>
              <a:rPr lang="ru-RU" sz="1400" b="1" dirty="0"/>
              <a:t>вниз.</a:t>
            </a:r>
          </a:p>
          <a:p>
            <a:r>
              <a:rPr lang="ru-RU" sz="1400" dirty="0" smtClean="0"/>
              <a:t>1- </a:t>
            </a:r>
            <a:r>
              <a:rPr lang="ru-RU" sz="1400" dirty="0"/>
              <a:t>Через стороны поднимаем обе руки </a:t>
            </a:r>
            <a:r>
              <a:rPr lang="ru-RU" sz="1400" dirty="0" err="1"/>
              <a:t>вверх,делаем</a:t>
            </a:r>
            <a:r>
              <a:rPr lang="ru-RU" sz="1400" dirty="0"/>
              <a:t> передачу </a:t>
            </a:r>
            <a:r>
              <a:rPr lang="ru-RU" sz="1400" dirty="0" smtClean="0"/>
              <a:t>скакалки в </a:t>
            </a:r>
            <a:r>
              <a:rPr lang="ru-RU" sz="1400" dirty="0"/>
              <a:t>правую </a:t>
            </a:r>
            <a:r>
              <a:rPr lang="ru-RU" sz="1400" dirty="0" smtClean="0"/>
              <a:t>руку</a:t>
            </a:r>
          </a:p>
          <a:p>
            <a:r>
              <a:rPr lang="ru-RU" sz="1400" dirty="0" smtClean="0"/>
              <a:t>2-Отпускаем </a:t>
            </a:r>
            <a:r>
              <a:rPr lang="ru-RU" sz="1400" dirty="0"/>
              <a:t>руки</a:t>
            </a:r>
            <a:r>
              <a:rPr lang="ru-RU" sz="1400" dirty="0" smtClean="0"/>
              <a:t>. Тоже самое левой.</a:t>
            </a:r>
          </a:p>
          <a:p>
            <a:endParaRPr lang="ru-RU" sz="1400" dirty="0" smtClean="0"/>
          </a:p>
          <a:p>
            <a:pPr lvl="0"/>
            <a:r>
              <a:rPr lang="ru-RU" sz="1400" b="1" dirty="0" smtClean="0"/>
              <a:t>    </a:t>
            </a:r>
            <a:r>
              <a:rPr lang="ru-RU" sz="1400" b="1" dirty="0" err="1" smtClean="0"/>
              <a:t>И.п</a:t>
            </a:r>
            <a:r>
              <a:rPr lang="ru-RU" sz="1400" b="1" dirty="0"/>
              <a:t>. Наклонившись вперед, руки опущены вниз, </a:t>
            </a:r>
            <a:r>
              <a:rPr lang="ru-RU" sz="1400" b="1" dirty="0" smtClean="0"/>
              <a:t>скакалка в </a:t>
            </a:r>
            <a:r>
              <a:rPr lang="ru-RU" sz="1400" b="1" dirty="0"/>
              <a:t>руках.</a:t>
            </a:r>
          </a:p>
          <a:p>
            <a:r>
              <a:rPr lang="ru-RU" sz="1400" dirty="0"/>
              <a:t>1- Переступаем  вперед через </a:t>
            </a:r>
            <a:r>
              <a:rPr lang="ru-RU" sz="1400" dirty="0" smtClean="0"/>
              <a:t>скакалку </a:t>
            </a:r>
            <a:r>
              <a:rPr lang="ru-RU" sz="1400" dirty="0"/>
              <a:t>левой ногой.</a:t>
            </a:r>
          </a:p>
          <a:p>
            <a:r>
              <a:rPr lang="ru-RU" sz="1400" dirty="0"/>
              <a:t>2- Переступаем вперед  через </a:t>
            </a:r>
            <a:r>
              <a:rPr lang="ru-RU" sz="1400" dirty="0" smtClean="0"/>
              <a:t>скакалку </a:t>
            </a:r>
            <a:r>
              <a:rPr lang="ru-RU" sz="1400" dirty="0"/>
              <a:t>правой ногой.</a:t>
            </a:r>
          </a:p>
          <a:p>
            <a:r>
              <a:rPr lang="ru-RU" sz="1400" dirty="0"/>
              <a:t>3- Переступаем назад </a:t>
            </a:r>
            <a:r>
              <a:rPr lang="ru-RU" sz="1400" dirty="0" smtClean="0"/>
              <a:t>левой </a:t>
            </a:r>
            <a:r>
              <a:rPr lang="ru-RU" sz="1400" dirty="0"/>
              <a:t>ногой в </a:t>
            </a:r>
            <a:r>
              <a:rPr lang="ru-RU" sz="1400" dirty="0" err="1"/>
              <a:t>и.п</a:t>
            </a:r>
            <a:r>
              <a:rPr lang="ru-RU" sz="1400" dirty="0"/>
              <a:t>.</a:t>
            </a:r>
          </a:p>
          <a:p>
            <a:r>
              <a:rPr lang="ru-RU" sz="1400" dirty="0"/>
              <a:t>4- Переступаем назад </a:t>
            </a:r>
            <a:r>
              <a:rPr lang="ru-RU" sz="1400" dirty="0" smtClean="0"/>
              <a:t>правой </a:t>
            </a:r>
            <a:r>
              <a:rPr lang="ru-RU" sz="1400" dirty="0"/>
              <a:t>ногой в </a:t>
            </a:r>
            <a:r>
              <a:rPr lang="ru-RU" sz="1400" dirty="0" err="1"/>
              <a:t>и.п</a:t>
            </a:r>
            <a:r>
              <a:rPr lang="ru-RU" sz="1400" dirty="0"/>
              <a:t>.</a:t>
            </a:r>
          </a:p>
          <a:p>
            <a:r>
              <a:rPr lang="ru-RU" sz="1400" dirty="0"/>
              <a:t> </a:t>
            </a:r>
            <a:endParaRPr lang="ru-RU" sz="1400" dirty="0" smtClean="0"/>
          </a:p>
          <a:p>
            <a:endParaRPr lang="ru-RU" sz="1400" dirty="0"/>
          </a:p>
          <a:p>
            <a:endParaRPr lang="ru-RU" sz="1400" dirty="0" smtClean="0"/>
          </a:p>
          <a:p>
            <a:endParaRPr lang="ru-RU" sz="1400" dirty="0" smtClean="0"/>
          </a:p>
          <a:p>
            <a:endParaRPr lang="ru-RU" sz="1400" dirty="0"/>
          </a:p>
          <a:p>
            <a:endParaRPr lang="ru-RU" sz="1400" dirty="0"/>
          </a:p>
          <a:p>
            <a:endParaRPr lang="ru-RU" sz="1400" dirty="0" smtClean="0"/>
          </a:p>
          <a:p>
            <a:endParaRPr lang="ru-RU" sz="1400" dirty="0"/>
          </a:p>
          <a:p>
            <a:endParaRPr lang="ru-RU" sz="1400" dirty="0" smtClean="0"/>
          </a:p>
          <a:p>
            <a:endParaRPr lang="ru-RU" sz="1400" dirty="0"/>
          </a:p>
          <a:p>
            <a:endParaRPr lang="ru-RU" sz="1400" dirty="0" smtClean="0"/>
          </a:p>
          <a:p>
            <a:endParaRPr lang="ru-RU" sz="1400" dirty="0"/>
          </a:p>
          <a:p>
            <a:pPr lvl="1"/>
            <a:endParaRPr lang="ru-RU" sz="1400" dirty="0" smtClean="0"/>
          </a:p>
          <a:p>
            <a:pPr lvl="1"/>
            <a:endParaRPr lang="ru-RU" sz="1400" dirty="0"/>
          </a:p>
          <a:p>
            <a:pPr lvl="1"/>
            <a:endParaRPr lang="ru-RU" sz="1400" dirty="0" smtClean="0"/>
          </a:p>
          <a:p>
            <a:pPr lvl="1"/>
            <a:endParaRPr lang="ru-RU" sz="1400" dirty="0"/>
          </a:p>
          <a:p>
            <a:pPr lvl="1"/>
            <a:endParaRPr lang="ru-RU" sz="1400" dirty="0" smtClean="0"/>
          </a:p>
          <a:p>
            <a:pPr lvl="1"/>
            <a:endParaRPr lang="ru-RU" sz="1400" dirty="0"/>
          </a:p>
          <a:p>
            <a:pPr lvl="1"/>
            <a:endParaRPr lang="ru-RU" sz="1400" dirty="0" smtClean="0"/>
          </a:p>
          <a:p>
            <a:pPr lvl="1"/>
            <a:endParaRPr lang="ru-RU" sz="1400" dirty="0"/>
          </a:p>
          <a:p>
            <a:pPr lvl="1"/>
            <a:endParaRPr lang="ru-RU" sz="1400" dirty="0" smtClean="0"/>
          </a:p>
          <a:p>
            <a:pPr lvl="1"/>
            <a:endParaRPr lang="ru-RU" sz="1400" dirty="0"/>
          </a:p>
          <a:p>
            <a:pPr lvl="1"/>
            <a:endParaRPr lang="ru-RU" sz="1400" dirty="0" smtClean="0"/>
          </a:p>
          <a:p>
            <a:pPr lvl="1"/>
            <a:endParaRPr lang="ru-RU" sz="1400" dirty="0"/>
          </a:p>
          <a:p>
            <a:pPr lvl="1"/>
            <a:endParaRPr lang="ru-RU" sz="1400" dirty="0" smtClean="0"/>
          </a:p>
          <a:p>
            <a:pPr lvl="1"/>
            <a:endParaRPr lang="ru-RU" sz="1400" dirty="0"/>
          </a:p>
          <a:p>
            <a:pPr lvl="1"/>
            <a:endParaRPr lang="ru-RU" sz="1400" dirty="0" smtClean="0"/>
          </a:p>
          <a:p>
            <a:pPr lvl="1"/>
            <a:endParaRPr lang="ru-RU" sz="1400" dirty="0"/>
          </a:p>
          <a:p>
            <a:pPr lvl="1"/>
            <a:endParaRPr lang="ru-RU" sz="1400" dirty="0" smtClean="0"/>
          </a:p>
          <a:p>
            <a:pPr lvl="1"/>
            <a:endParaRPr lang="ru-RU" sz="1400" dirty="0"/>
          </a:p>
          <a:p>
            <a:pPr lvl="1"/>
            <a:endParaRPr lang="ru-RU" sz="1400" dirty="0"/>
          </a:p>
          <a:p>
            <a:r>
              <a:rPr lang="ru-RU" sz="1400" dirty="0" smtClean="0"/>
              <a:t>      </a:t>
            </a:r>
            <a:r>
              <a:rPr lang="ru-RU" sz="1400" b="1" dirty="0" err="1" smtClean="0"/>
              <a:t>И.п</a:t>
            </a:r>
            <a:r>
              <a:rPr lang="ru-RU" sz="1400" b="1" dirty="0"/>
              <a:t>. -  </a:t>
            </a:r>
            <a:r>
              <a:rPr lang="ru-RU" sz="1400" b="1" dirty="0" err="1"/>
              <a:t>О.с</a:t>
            </a:r>
            <a:r>
              <a:rPr lang="ru-RU" sz="1400" b="1" dirty="0"/>
              <a:t>. канат внизу перед собой.</a:t>
            </a:r>
          </a:p>
          <a:p>
            <a:r>
              <a:rPr lang="ru-RU" sz="1400" dirty="0"/>
              <a:t>1-Выпад на правую ногу вперед. </a:t>
            </a:r>
            <a:r>
              <a:rPr lang="ru-RU" sz="1400" dirty="0" smtClean="0"/>
              <a:t>Скакалка </a:t>
            </a:r>
          </a:p>
          <a:p>
            <a:r>
              <a:rPr lang="ru-RU" sz="1400" dirty="0" smtClean="0"/>
              <a:t>вперед</a:t>
            </a:r>
            <a:r>
              <a:rPr lang="ru-RU" sz="1400" dirty="0"/>
              <a:t>.</a:t>
            </a:r>
          </a:p>
          <a:p>
            <a:r>
              <a:rPr lang="ru-RU" sz="1400" dirty="0"/>
              <a:t>2-Принять </a:t>
            </a:r>
            <a:r>
              <a:rPr lang="ru-RU" sz="1400" dirty="0" err="1"/>
              <a:t>и.п</a:t>
            </a:r>
            <a:r>
              <a:rPr lang="ru-RU" sz="1400" dirty="0"/>
              <a:t>.</a:t>
            </a:r>
          </a:p>
          <a:p>
            <a:r>
              <a:rPr lang="ru-RU" sz="1400" dirty="0"/>
              <a:t>3- Выпад на левую ногу. </a:t>
            </a:r>
            <a:r>
              <a:rPr lang="ru-RU" sz="1400" dirty="0" smtClean="0"/>
              <a:t>Скакалка вперед</a:t>
            </a:r>
            <a:r>
              <a:rPr lang="ru-RU" sz="1400" dirty="0"/>
              <a:t>. </a:t>
            </a:r>
          </a:p>
          <a:p>
            <a:r>
              <a:rPr lang="ru-RU" sz="1400" dirty="0"/>
              <a:t>4- </a:t>
            </a:r>
            <a:r>
              <a:rPr lang="ru-RU" sz="1400" dirty="0" err="1"/>
              <a:t>и.п</a:t>
            </a:r>
            <a:r>
              <a:rPr lang="ru-RU" sz="1400" dirty="0"/>
              <a:t>.</a:t>
            </a:r>
          </a:p>
          <a:p>
            <a:r>
              <a:rPr lang="ru-RU" sz="1400" dirty="0"/>
              <a:t> </a:t>
            </a:r>
          </a:p>
          <a:p>
            <a:pPr lvl="0"/>
            <a:r>
              <a:rPr lang="ru-RU" sz="1400" dirty="0" smtClean="0"/>
              <a:t>       </a:t>
            </a:r>
            <a:r>
              <a:rPr lang="ru-RU" sz="1400" b="1" dirty="0" err="1" smtClean="0"/>
              <a:t>И.п</a:t>
            </a:r>
            <a:r>
              <a:rPr lang="ru-RU" sz="1400" b="1" dirty="0"/>
              <a:t>. сед на левую ногу. </a:t>
            </a:r>
            <a:r>
              <a:rPr lang="ru-RU" sz="1400" b="1" dirty="0" smtClean="0"/>
              <a:t>Скакалка </a:t>
            </a:r>
            <a:r>
              <a:rPr lang="ru-RU" sz="1400" b="1" dirty="0"/>
              <a:t>впереди.</a:t>
            </a:r>
          </a:p>
          <a:p>
            <a:r>
              <a:rPr lang="ru-RU" sz="1400" dirty="0"/>
              <a:t>1,4- перекат на правую ногу, </a:t>
            </a:r>
            <a:r>
              <a:rPr lang="ru-RU" sz="1400" dirty="0" smtClean="0"/>
              <a:t>скакалка </a:t>
            </a:r>
            <a:r>
              <a:rPr lang="ru-RU" sz="1400" dirty="0"/>
              <a:t>впереди.</a:t>
            </a:r>
          </a:p>
          <a:p>
            <a:r>
              <a:rPr lang="ru-RU" sz="1400" dirty="0"/>
              <a:t>5,8-перекат на левую ногу, </a:t>
            </a:r>
            <a:r>
              <a:rPr lang="ru-RU" sz="1400" dirty="0" smtClean="0"/>
              <a:t>скакалка </a:t>
            </a:r>
            <a:r>
              <a:rPr lang="ru-RU" sz="1400" dirty="0"/>
              <a:t>впереди.</a:t>
            </a:r>
          </a:p>
          <a:p>
            <a:r>
              <a:rPr lang="ru-RU" sz="1400" dirty="0"/>
              <a:t> </a:t>
            </a:r>
          </a:p>
          <a:p>
            <a:r>
              <a:rPr lang="ru-RU" sz="1400" b="1" dirty="0" smtClean="0"/>
              <a:t>      </a:t>
            </a:r>
            <a:r>
              <a:rPr lang="ru-RU" sz="1400" b="1" dirty="0" err="1" smtClean="0"/>
              <a:t>И.п</a:t>
            </a:r>
            <a:r>
              <a:rPr lang="ru-RU" sz="1400" b="1" dirty="0"/>
              <a:t>. Руки на пояс. Прыжки </a:t>
            </a:r>
            <a:r>
              <a:rPr lang="ru-RU" sz="1400" b="1" dirty="0" smtClean="0"/>
              <a:t>скакалку </a:t>
            </a:r>
            <a:r>
              <a:rPr lang="ru-RU" sz="1400" b="1" dirty="0"/>
              <a:t>канат </a:t>
            </a:r>
            <a:r>
              <a:rPr lang="ru-RU" sz="1400" b="1" dirty="0" smtClean="0"/>
              <a:t>лежащую </a:t>
            </a:r>
            <a:r>
              <a:rPr lang="ru-RU" sz="1400" b="1" dirty="0"/>
              <a:t>на полу. </a:t>
            </a:r>
          </a:p>
          <a:p>
            <a:r>
              <a:rPr lang="ru-RU" sz="1400" dirty="0"/>
              <a:t>5 раз вперед-назад на левой ноге, затем на правой 5 раз.</a:t>
            </a:r>
          </a:p>
          <a:p>
            <a:r>
              <a:rPr lang="ru-RU" sz="1400" dirty="0" smtClean="0"/>
              <a:t>5 раз </a:t>
            </a:r>
            <a:r>
              <a:rPr lang="ru-RU" sz="1400" dirty="0"/>
              <a:t>на двух </a:t>
            </a:r>
            <a:r>
              <a:rPr lang="ru-RU" sz="1400" dirty="0" smtClean="0"/>
              <a:t>ногах вперед </a:t>
            </a:r>
            <a:r>
              <a:rPr lang="ru-RU" sz="1400" dirty="0" err="1" smtClean="0"/>
              <a:t>наза</a:t>
            </a:r>
            <a:r>
              <a:rPr lang="ru-RU" sz="1400" dirty="0" smtClean="0"/>
              <a:t>.</a:t>
            </a:r>
          </a:p>
          <a:p>
            <a:endParaRPr lang="ru-RU" sz="1400" dirty="0"/>
          </a:p>
          <a:p>
            <a:r>
              <a:rPr lang="ru-RU" sz="1400" b="1" dirty="0" err="1" smtClean="0"/>
              <a:t>И.п</a:t>
            </a:r>
            <a:r>
              <a:rPr lang="ru-RU" sz="1400" b="1" dirty="0" smtClean="0"/>
              <a:t>. Стоя, скакалка в двух руках. </a:t>
            </a:r>
          </a:p>
          <a:p>
            <a:r>
              <a:rPr lang="ru-RU" sz="1400" dirty="0" smtClean="0"/>
              <a:t>Прыжки через скакалку на двух ногах, минимум 5 раз.</a:t>
            </a:r>
            <a:endParaRPr lang="ru-RU" sz="1400" dirty="0"/>
          </a:p>
          <a:p>
            <a:endParaRPr lang="ru-RU" sz="1400" dirty="0" smtClean="0"/>
          </a:p>
          <a:p>
            <a:endParaRPr lang="ru-RU" sz="1400" dirty="0" smtClean="0"/>
          </a:p>
          <a:p>
            <a:endParaRPr lang="ru-RU" sz="1400" dirty="0"/>
          </a:p>
          <a:p>
            <a:endParaRPr lang="ru-RU" sz="1400" dirty="0"/>
          </a:p>
          <a:p>
            <a:r>
              <a:rPr lang="ru-RU" sz="1400" dirty="0" smtClean="0"/>
              <a:t>Комплекс </a:t>
            </a:r>
            <a:r>
              <a:rPr lang="ru-RU" sz="1400" dirty="0"/>
              <a:t>закончить ходьбой на месте.</a:t>
            </a:r>
          </a:p>
          <a:p>
            <a:endParaRPr lang="ru-RU" sz="1400" dirty="0"/>
          </a:p>
        </p:txBody>
      </p:sp>
      <p:pic>
        <p:nvPicPr>
          <p:cNvPr id="7" name="Для детского сада - Бодрая для зарядки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479939" y="599496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2766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647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4062" y="0"/>
            <a:ext cx="9139938" cy="6858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29175" y="10056"/>
            <a:ext cx="612116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 smtClean="0"/>
              <a:t>Комплекс упражнений с палкой.</a:t>
            </a:r>
            <a:endParaRPr lang="ru-RU" sz="3200" dirty="0">
              <a:solidFill>
                <a:schemeClr val="accent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8853" y="475442"/>
            <a:ext cx="8130746" cy="10649069"/>
          </a:xfrm>
          <a:prstGeom prst="rect">
            <a:avLst/>
          </a:prstGeom>
          <a:noFill/>
        </p:spPr>
        <p:txBody>
          <a:bodyPr wrap="square" numCol="2" rtlCol="0">
            <a:spAutoFit/>
          </a:bodyPr>
          <a:lstStyle/>
          <a:p>
            <a:r>
              <a:rPr lang="ru-RU" sz="1600" b="1" dirty="0" smtClean="0"/>
              <a:t> Исходное </a:t>
            </a:r>
            <a:r>
              <a:rPr lang="ru-RU" sz="1600" b="1" dirty="0"/>
              <a:t>положение</a:t>
            </a:r>
            <a:r>
              <a:rPr lang="ru-RU" sz="1600" b="1" dirty="0" smtClean="0"/>
              <a:t>. –Палка отпущена вниз. Широкий хват.</a:t>
            </a:r>
            <a:endParaRPr lang="ru-RU" sz="1600" b="1" dirty="0"/>
          </a:p>
          <a:p>
            <a:pPr lvl="0"/>
            <a:r>
              <a:rPr lang="ru-RU" sz="1600" dirty="0" smtClean="0"/>
              <a:t>1-Палку </a:t>
            </a:r>
            <a:r>
              <a:rPr lang="ru-RU" sz="1600" dirty="0"/>
              <a:t>вперед, перед собой.</a:t>
            </a:r>
          </a:p>
          <a:p>
            <a:pPr lvl="0"/>
            <a:r>
              <a:rPr lang="ru-RU" sz="1600" dirty="0" smtClean="0"/>
              <a:t>2-Согнуть </a:t>
            </a:r>
            <a:r>
              <a:rPr lang="ru-RU" sz="1600" dirty="0"/>
              <a:t>руки к груди.</a:t>
            </a:r>
          </a:p>
          <a:p>
            <a:pPr lvl="0"/>
            <a:r>
              <a:rPr lang="ru-RU" sz="1600" dirty="0" smtClean="0"/>
              <a:t>3-Палку </a:t>
            </a:r>
            <a:r>
              <a:rPr lang="ru-RU" sz="1600" dirty="0"/>
              <a:t>вверх.</a:t>
            </a:r>
          </a:p>
          <a:p>
            <a:pPr lvl="0"/>
            <a:r>
              <a:rPr lang="ru-RU" sz="1600" dirty="0" smtClean="0"/>
              <a:t>4-Палку </a:t>
            </a:r>
            <a:r>
              <a:rPr lang="ru-RU" sz="1600" dirty="0"/>
              <a:t>за голову.</a:t>
            </a:r>
          </a:p>
          <a:p>
            <a:pPr lvl="0"/>
            <a:r>
              <a:rPr lang="ru-RU" sz="1600" dirty="0" smtClean="0"/>
              <a:t>5-Палку </a:t>
            </a:r>
            <a:r>
              <a:rPr lang="ru-RU" sz="1600" dirty="0"/>
              <a:t>вверх.</a:t>
            </a:r>
          </a:p>
          <a:p>
            <a:pPr lvl="0"/>
            <a:r>
              <a:rPr lang="ru-RU" sz="1600" dirty="0" smtClean="0"/>
              <a:t>6-Согнуть </a:t>
            </a:r>
            <a:r>
              <a:rPr lang="ru-RU" sz="1600" dirty="0"/>
              <a:t>руки к груди.</a:t>
            </a:r>
          </a:p>
          <a:p>
            <a:pPr lvl="0"/>
            <a:r>
              <a:rPr lang="ru-RU" sz="1600" dirty="0" smtClean="0"/>
              <a:t>7-Палку </a:t>
            </a:r>
            <a:r>
              <a:rPr lang="ru-RU" sz="1600" dirty="0"/>
              <a:t>вперед перед собой.</a:t>
            </a:r>
          </a:p>
          <a:p>
            <a:pPr lvl="0"/>
            <a:r>
              <a:rPr lang="ru-RU" sz="1600" dirty="0" smtClean="0"/>
              <a:t>8-Палку вниз. Принять </a:t>
            </a:r>
            <a:r>
              <a:rPr lang="ru-RU" sz="1600" dirty="0" err="1"/>
              <a:t>и.п</a:t>
            </a:r>
            <a:r>
              <a:rPr lang="ru-RU" sz="1600" dirty="0"/>
              <a:t>. </a:t>
            </a:r>
            <a:endParaRPr lang="ru-RU" sz="1600" dirty="0" smtClean="0"/>
          </a:p>
          <a:p>
            <a:pPr lvl="0"/>
            <a:endParaRPr lang="ru-RU" sz="1600" dirty="0"/>
          </a:p>
          <a:p>
            <a:r>
              <a:rPr lang="ru-RU" sz="1600" dirty="0" smtClean="0"/>
              <a:t>     </a:t>
            </a:r>
            <a:r>
              <a:rPr lang="ru-RU" sz="1600" b="1" dirty="0" err="1" smtClean="0"/>
              <a:t>И.п</a:t>
            </a:r>
            <a:r>
              <a:rPr lang="ru-RU" sz="1600" b="1" dirty="0"/>
              <a:t>. – средняя стойка. Палка вытянута вперед перед собой. Широкий хват.</a:t>
            </a:r>
          </a:p>
          <a:p>
            <a:pPr lvl="0"/>
            <a:r>
              <a:rPr lang="ru-RU" sz="1600" dirty="0" smtClean="0"/>
              <a:t>1-Разворот </a:t>
            </a:r>
            <a:r>
              <a:rPr lang="ru-RU" sz="1600" dirty="0"/>
              <a:t>палки в вертикальное положение. Правая рука  вверху, левая внизу.</a:t>
            </a:r>
          </a:p>
          <a:p>
            <a:pPr lvl="0"/>
            <a:r>
              <a:rPr lang="ru-RU" sz="1600" dirty="0" smtClean="0"/>
              <a:t>2-Принять </a:t>
            </a:r>
            <a:r>
              <a:rPr lang="ru-RU" sz="1600" dirty="0" err="1"/>
              <a:t>и.п</a:t>
            </a:r>
            <a:r>
              <a:rPr lang="ru-RU" sz="1600" dirty="0"/>
              <a:t>.</a:t>
            </a:r>
          </a:p>
          <a:p>
            <a:pPr lvl="0"/>
            <a:r>
              <a:rPr lang="ru-RU" sz="1600" dirty="0" smtClean="0"/>
              <a:t>3-Разворот </a:t>
            </a:r>
            <a:r>
              <a:rPr lang="ru-RU" sz="1600" dirty="0"/>
              <a:t>палки в вертикальное положение. Теперь левая рука вверху, правая внизу. </a:t>
            </a:r>
          </a:p>
          <a:p>
            <a:pPr lvl="0"/>
            <a:r>
              <a:rPr lang="ru-RU" sz="1600" dirty="0" smtClean="0"/>
              <a:t>4-И.п.</a:t>
            </a:r>
          </a:p>
          <a:p>
            <a:pPr lvl="0"/>
            <a:endParaRPr lang="ru-RU" sz="1600" dirty="0"/>
          </a:p>
          <a:p>
            <a:r>
              <a:rPr lang="ru-RU" sz="1600" b="1" dirty="0" smtClean="0"/>
              <a:t>    </a:t>
            </a:r>
            <a:r>
              <a:rPr lang="ru-RU" sz="1600" b="1" dirty="0" err="1" smtClean="0"/>
              <a:t>И.п</a:t>
            </a:r>
            <a:r>
              <a:rPr lang="ru-RU" sz="1600" b="1" dirty="0"/>
              <a:t>. – Широкая стойка. Палка на плечах за головой. Широкий хват.</a:t>
            </a:r>
          </a:p>
          <a:p>
            <a:pPr lvl="0"/>
            <a:r>
              <a:rPr lang="ru-RU" sz="1600" dirty="0" smtClean="0"/>
              <a:t>1-Наклон </a:t>
            </a:r>
            <a:r>
              <a:rPr lang="ru-RU" sz="1600" dirty="0"/>
              <a:t>с поворотом в левую </a:t>
            </a:r>
            <a:r>
              <a:rPr lang="ru-RU" sz="1600" dirty="0" smtClean="0"/>
              <a:t>сторону.</a:t>
            </a:r>
            <a:endParaRPr lang="ru-RU" sz="1600" dirty="0"/>
          </a:p>
          <a:p>
            <a:pPr lvl="0"/>
            <a:r>
              <a:rPr lang="ru-RU" sz="1600" dirty="0"/>
              <a:t>Принять </a:t>
            </a:r>
            <a:r>
              <a:rPr lang="ru-RU" sz="1600" dirty="0" err="1"/>
              <a:t>и.п</a:t>
            </a:r>
            <a:r>
              <a:rPr lang="ru-RU" sz="1600" dirty="0"/>
              <a:t>.</a:t>
            </a:r>
          </a:p>
          <a:p>
            <a:pPr lvl="0"/>
            <a:r>
              <a:rPr lang="ru-RU" sz="1600" dirty="0" smtClean="0"/>
              <a:t>2-Наклон </a:t>
            </a:r>
            <a:r>
              <a:rPr lang="ru-RU" sz="1600" dirty="0"/>
              <a:t>с поворотом в правую сторону.</a:t>
            </a:r>
          </a:p>
          <a:p>
            <a:pPr lvl="0"/>
            <a:r>
              <a:rPr lang="ru-RU" sz="1600" dirty="0" err="1"/>
              <a:t>И.п</a:t>
            </a:r>
            <a:r>
              <a:rPr lang="ru-RU" sz="1600" dirty="0" smtClean="0"/>
              <a:t>.</a:t>
            </a:r>
          </a:p>
          <a:p>
            <a:pPr lvl="0"/>
            <a:endParaRPr lang="ru-RU" sz="1600" dirty="0" smtClean="0"/>
          </a:p>
          <a:p>
            <a:pPr lvl="0"/>
            <a:endParaRPr lang="ru-RU" sz="1600" dirty="0" smtClean="0"/>
          </a:p>
          <a:p>
            <a:pPr lvl="0"/>
            <a:endParaRPr lang="ru-RU" sz="1600" dirty="0"/>
          </a:p>
          <a:p>
            <a:pPr lvl="0"/>
            <a:endParaRPr lang="ru-RU" sz="1600" dirty="0" smtClean="0"/>
          </a:p>
          <a:p>
            <a:pPr lvl="0"/>
            <a:endParaRPr lang="ru-RU" sz="1600" dirty="0"/>
          </a:p>
          <a:p>
            <a:pPr lvl="0"/>
            <a:endParaRPr lang="ru-RU" sz="1600" dirty="0"/>
          </a:p>
          <a:p>
            <a:pPr lvl="0"/>
            <a:endParaRPr lang="ru-RU" sz="1600" dirty="0" smtClean="0"/>
          </a:p>
          <a:p>
            <a:pPr lvl="0"/>
            <a:endParaRPr lang="ru-RU" sz="1600" dirty="0"/>
          </a:p>
          <a:p>
            <a:pPr lvl="0"/>
            <a:endParaRPr lang="ru-RU" sz="1600" dirty="0" smtClean="0"/>
          </a:p>
          <a:p>
            <a:pPr lvl="0"/>
            <a:endParaRPr lang="ru-RU" sz="1600" dirty="0"/>
          </a:p>
          <a:p>
            <a:pPr lvl="0"/>
            <a:endParaRPr lang="ru-RU" sz="1600" dirty="0" smtClean="0"/>
          </a:p>
          <a:p>
            <a:pPr lvl="0"/>
            <a:endParaRPr lang="ru-RU" sz="1600" dirty="0"/>
          </a:p>
          <a:p>
            <a:pPr lvl="0"/>
            <a:endParaRPr lang="ru-RU" sz="1600" dirty="0" smtClean="0"/>
          </a:p>
          <a:p>
            <a:pPr lvl="0"/>
            <a:endParaRPr lang="ru-RU" sz="1600" dirty="0"/>
          </a:p>
          <a:p>
            <a:pPr lvl="0"/>
            <a:endParaRPr lang="ru-RU" sz="1600" dirty="0" smtClean="0"/>
          </a:p>
          <a:p>
            <a:pPr lvl="0"/>
            <a:endParaRPr lang="ru-RU" sz="1600" dirty="0"/>
          </a:p>
          <a:p>
            <a:pPr lvl="0"/>
            <a:endParaRPr lang="ru-RU" sz="1600" dirty="0" smtClean="0"/>
          </a:p>
          <a:p>
            <a:r>
              <a:rPr lang="ru-RU" sz="1600" dirty="0" smtClean="0"/>
              <a:t>    </a:t>
            </a:r>
            <a:r>
              <a:rPr lang="ru-RU" sz="1600" b="1" dirty="0" err="1"/>
              <a:t>И.п</a:t>
            </a:r>
            <a:r>
              <a:rPr lang="ru-RU" sz="1600" b="1" dirty="0"/>
              <a:t>. – Широкая стойка. Палка вверху. Широкий хват. </a:t>
            </a:r>
          </a:p>
          <a:p>
            <a:pPr lvl="0"/>
            <a:r>
              <a:rPr lang="ru-RU" sz="1600" dirty="0" smtClean="0"/>
              <a:t>1-Наклон </a:t>
            </a:r>
            <a:r>
              <a:rPr lang="ru-RU" sz="1600" dirty="0"/>
              <a:t>в левую сторону</a:t>
            </a:r>
          </a:p>
          <a:p>
            <a:pPr lvl="0"/>
            <a:r>
              <a:rPr lang="ru-RU" sz="1600" dirty="0" smtClean="0"/>
              <a:t>2- выпрямиться</a:t>
            </a:r>
            <a:endParaRPr lang="ru-RU" sz="1600" dirty="0"/>
          </a:p>
          <a:p>
            <a:pPr lvl="0"/>
            <a:r>
              <a:rPr lang="ru-RU" sz="1600" dirty="0" smtClean="0"/>
              <a:t>3-Наклон  </a:t>
            </a:r>
            <a:r>
              <a:rPr lang="ru-RU" sz="1600" dirty="0"/>
              <a:t>в правую сторону.</a:t>
            </a:r>
          </a:p>
          <a:p>
            <a:pPr lvl="0"/>
            <a:r>
              <a:rPr lang="ru-RU" sz="1600" dirty="0" smtClean="0"/>
              <a:t>4-Выпрямиться. </a:t>
            </a:r>
            <a:r>
              <a:rPr lang="ru-RU" sz="1600" dirty="0" err="1" smtClean="0"/>
              <a:t>И.п</a:t>
            </a:r>
            <a:r>
              <a:rPr lang="ru-RU" sz="1600" dirty="0" smtClean="0"/>
              <a:t>.</a:t>
            </a:r>
          </a:p>
          <a:p>
            <a:pPr lvl="0"/>
            <a:endParaRPr lang="ru-RU" sz="1600" dirty="0" smtClean="0"/>
          </a:p>
          <a:p>
            <a:pPr lvl="0"/>
            <a:endParaRPr lang="ru-RU" sz="1600" dirty="0"/>
          </a:p>
          <a:p>
            <a:r>
              <a:rPr lang="ru-RU" sz="1600" dirty="0" smtClean="0"/>
              <a:t>     </a:t>
            </a:r>
            <a:r>
              <a:rPr lang="ru-RU" sz="1600" b="1" dirty="0" err="1"/>
              <a:t>И.п</a:t>
            </a:r>
            <a:r>
              <a:rPr lang="ru-RU" sz="1600" b="1" dirty="0"/>
              <a:t>. – </a:t>
            </a:r>
            <a:r>
              <a:rPr lang="ru-RU" sz="1600" b="1" dirty="0" smtClean="0"/>
              <a:t>Ноги шире плеч. Палка</a:t>
            </a:r>
          </a:p>
          <a:p>
            <a:r>
              <a:rPr lang="ru-RU" sz="1600" b="1" dirty="0" smtClean="0"/>
              <a:t> </a:t>
            </a:r>
            <a:r>
              <a:rPr lang="ru-RU" sz="1600" b="1" dirty="0"/>
              <a:t>спереди на вытянутых руках.</a:t>
            </a:r>
          </a:p>
          <a:p>
            <a:pPr lvl="0"/>
            <a:r>
              <a:rPr lang="ru-RU" sz="1600" dirty="0" smtClean="0"/>
              <a:t>1-Сед </a:t>
            </a:r>
            <a:r>
              <a:rPr lang="ru-RU" sz="1600" dirty="0"/>
              <a:t>на правую ногу.</a:t>
            </a:r>
          </a:p>
          <a:p>
            <a:pPr lvl="0"/>
            <a:r>
              <a:rPr lang="ru-RU" sz="1600" dirty="0" smtClean="0"/>
              <a:t>2-Принять </a:t>
            </a:r>
            <a:r>
              <a:rPr lang="ru-RU" sz="1600" dirty="0"/>
              <a:t>и .п.</a:t>
            </a:r>
          </a:p>
          <a:p>
            <a:pPr lvl="0"/>
            <a:r>
              <a:rPr lang="ru-RU" sz="1600" dirty="0" smtClean="0"/>
              <a:t>3-Сед </a:t>
            </a:r>
            <a:r>
              <a:rPr lang="ru-RU" sz="1600" dirty="0"/>
              <a:t>на левую ногу</a:t>
            </a:r>
          </a:p>
          <a:p>
            <a:pPr lvl="0"/>
            <a:r>
              <a:rPr lang="ru-RU" sz="1600" dirty="0" smtClean="0"/>
              <a:t>4- </a:t>
            </a:r>
            <a:r>
              <a:rPr lang="ru-RU" sz="1600" dirty="0" err="1" smtClean="0"/>
              <a:t>и.п</a:t>
            </a:r>
            <a:r>
              <a:rPr lang="ru-RU" sz="1600" dirty="0" smtClean="0"/>
              <a:t>.</a:t>
            </a:r>
          </a:p>
          <a:p>
            <a:pPr lvl="0"/>
            <a:endParaRPr lang="ru-RU" sz="1600" dirty="0"/>
          </a:p>
          <a:p>
            <a:r>
              <a:rPr lang="ru-RU" sz="1600" dirty="0"/>
              <a:t> </a:t>
            </a:r>
            <a:r>
              <a:rPr lang="ru-RU" sz="1600" dirty="0" smtClean="0"/>
              <a:t>    </a:t>
            </a:r>
            <a:r>
              <a:rPr lang="ru-RU" sz="1600" b="1" dirty="0" err="1"/>
              <a:t>И.п</a:t>
            </a:r>
            <a:r>
              <a:rPr lang="ru-RU" sz="1600" b="1" dirty="0"/>
              <a:t>.- </a:t>
            </a:r>
            <a:r>
              <a:rPr lang="ru-RU" sz="1600" b="1" dirty="0" smtClean="0"/>
              <a:t> </a:t>
            </a:r>
            <a:r>
              <a:rPr lang="ru-RU" sz="1600" b="1" dirty="0"/>
              <a:t>Палка на полу перед собой.</a:t>
            </a:r>
          </a:p>
          <a:p>
            <a:r>
              <a:rPr lang="ru-RU" sz="1600" dirty="0"/>
              <a:t>Прыжки смена положения ног через палку. </a:t>
            </a:r>
            <a:r>
              <a:rPr lang="ru-RU" sz="1600" dirty="0" smtClean="0"/>
              <a:t>Правая нога вперед, затем левая.</a:t>
            </a:r>
          </a:p>
          <a:p>
            <a:r>
              <a:rPr lang="ru-RU" sz="1600" dirty="0" smtClean="0"/>
              <a:t>10 </a:t>
            </a:r>
            <a:r>
              <a:rPr lang="ru-RU" sz="1600" dirty="0"/>
              <a:t>прыжков.</a:t>
            </a:r>
          </a:p>
          <a:p>
            <a:r>
              <a:rPr lang="ru-RU" sz="1600" dirty="0"/>
              <a:t> </a:t>
            </a:r>
          </a:p>
          <a:p>
            <a:r>
              <a:rPr lang="ru-RU" sz="1600" dirty="0" smtClean="0"/>
              <a:t>      Комплекс  </a:t>
            </a:r>
            <a:r>
              <a:rPr lang="ru-RU" sz="1600" dirty="0"/>
              <a:t>закончить ходьбой на месте.</a:t>
            </a:r>
          </a:p>
          <a:p>
            <a:endParaRPr lang="ru-RU" sz="1400" dirty="0"/>
          </a:p>
        </p:txBody>
      </p:sp>
      <p:pic>
        <p:nvPicPr>
          <p:cNvPr id="7" name="Для детского сада - Бодрая для зарядки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479939" y="599496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2766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647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9938" cy="6858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2132928" y="379948"/>
            <a:ext cx="685572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Музыкально-ритмическая гимнастика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850165" y="1019152"/>
            <a:ext cx="713848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Наиболее популярной является ритмическая гимнастика как одна из эффективных форм повышения двигательной активности. Занятия ею повышают функциональные возможности сердечно-сосудистой, нервной и дыхательной систем, развивают координацию и музыкальность, гибкость и пластику движений.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69914" y="3664386"/>
            <a:ext cx="4298988" cy="2636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8245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722</TotalTime>
  <Words>1586</Words>
  <Application>Microsoft Office PowerPoint</Application>
  <PresentationFormat>Экран (4:3)</PresentationFormat>
  <Paragraphs>480</Paragraphs>
  <Slides>21</Slides>
  <Notes>0</Notes>
  <HiddenSlides>0</HiddenSlides>
  <MMClips>6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2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Михаил Горяйнов</dc:creator>
  <cp:lastModifiedBy>acer</cp:lastModifiedBy>
  <cp:revision>73</cp:revision>
  <dcterms:created xsi:type="dcterms:W3CDTF">2013-11-19T05:52:05Z</dcterms:created>
  <dcterms:modified xsi:type="dcterms:W3CDTF">2020-04-05T15:11:23Z</dcterms:modified>
</cp:coreProperties>
</file>