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9" r:id="rId5"/>
    <p:sldId id="261" r:id="rId6"/>
    <p:sldId id="262" r:id="rId7"/>
    <p:sldId id="265" r:id="rId8"/>
    <p:sldId id="258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82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\\192.168.10.77\документы\Педагог - психолог\Круг обще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94656"/>
            <a:ext cx="5843488" cy="4382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1087" y="203156"/>
            <a:ext cx="90029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Гуманизация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педагогического взаимодействия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разновозрастных группах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МАДОУ «ДС №282 г. Челябинска» 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5085184"/>
            <a:ext cx="7704856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5085184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«Дружба старших и младших создает удивительные отношения в коллективе, придает им такую прелесть, какая бывает только в семье, прелесть отношений старших и младших братьев» 					(Н.К. Крупская).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гуманиз 3 гр\DSC08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252520" cy="6940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03648" y="3789040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404664"/>
            <a:ext cx="8424936" cy="587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Нигде нет более богатых возможностей для осуществления  такой системы воспитания, как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разновозрастном коллективе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Постоянное общение младших детей со старшими создает благоприятные условия  для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формирования дружеских отношений, заботливости, самостоятельности.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Особое значение приобретает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старших для малышей. В силу своей склонности к подражанию младшие постепенно перенимают все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положительные качества старших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Впервые приходя в д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етский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малыши попадают в уже организованный коллектив, легче подчиняются его правилам, подражая во всем старшим детям, которые в данном случае служат опорой воспитателя.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все это не происходит само собой, а является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результатом повседневной и кропотливой работы педагога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правильной организации жизни и самостоятельной деятельности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Презентация по гуманизации\4 гр\IMG_4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068960"/>
            <a:ext cx="1872208" cy="2496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user\Desktop\Презентация по гуманизации\4 гр\IMG_4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05064"/>
            <a:ext cx="336037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95536" y="730439"/>
            <a:ext cx="5256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Бывает так, что дети ссорятся, что - то делят друг с другом, малыши кусаются, потом мирятся. Умение мириться - очень важный навык. Родители и воспитатели объясняют ребенку о таких важных для жизни понятиях, как умение прощать, заботиться о других, дружить. На этот случай и были придуманы в группе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Мирилки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:\Users\user\Desktop\Презентация по гуманизации\4 гр\IMG_42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3" y="476673"/>
            <a:ext cx="2754306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652120" y="3909823"/>
            <a:ext cx="32403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Оказывается,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Мирилок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так и мало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Их можно заучивать наизусть и произносить, держась за руки или за мизинчики, глядя в глаза тому, с кем хочешь помириться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188640"/>
            <a:ext cx="23134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Мирилки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C:\Users\user\Desktop\Презентация по гуманизации\4 гр\IMG_4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550" y="476672"/>
            <a:ext cx="364840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C:\Users\user\Desktop\Презентация по гуманизации\4 гр\IMG_4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509120"/>
            <a:ext cx="268829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163931" y="332656"/>
            <a:ext cx="49800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«Правила группы»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5" descr="C:\Users\user\Desktop\Презентация по гуманизации\4 гр\IMG_42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645024"/>
            <a:ext cx="3599200" cy="269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4283968" y="1052736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своей практической деятельности мы используем разнообразные приемы для развития коммуникативности у дошкольников. Совместно с детьми разрабатываем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«правила группы»,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соблюдение которых позволяет создавать и поддерживать дружеские отношения между всеми членами разновозрастной группы. Эти «правила» дети старшего возраста рассказывают и объясняют малышам.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" name="Picture 1" descr="C:\Users\User\Desktop\Презентация по гуманизации\6 гр. дежурство\IMG_1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140968"/>
            <a:ext cx="2592288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Презентация по гуманизации\6 гр. дежурство\IMG_13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340641" y="3564015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51520" y="548680"/>
            <a:ext cx="86409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Дежурство в группе по приёму пищи строится по принципу взаимодействия в парах (старший – младший). Узнав имена дежурных, дети ставят свои фотографии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доску «Мы дежурим»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которые умеют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читать,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объявляют меню и выставляют картинки с блюдом на подставки. Таким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образом,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группы могут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видеть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какая каша приготовлена на завтрак, или суп на обед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Первыми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дежурные приглашают младших детей, затем за стол садятся старшие дети.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Далее всем воспитанникам желают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приятного аппетита!</a:t>
            </a:r>
          </a:p>
          <a:p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116632"/>
            <a:ext cx="49487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«Организация дежурства»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C:\Users\User\Desktop\гуманиз 3 гр\DSC07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08720"/>
            <a:ext cx="3268629" cy="2451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7" name="Picture 1" descr="C:\Users\User\Desktop\гуманиз 3 гр\SDC102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141" y="2924944"/>
            <a:ext cx="2706075" cy="3608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C:\Users\User\Desktop\гуманиз 3 гр\DSC07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284984"/>
            <a:ext cx="2052185" cy="2735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395536" y="1124744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Оформленный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дню рождения стул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праздничная лента на шкафчик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мальчиков и девочек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стенд «с днем рождения» с фотографией ребенка и плакат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используется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поздравления детей.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 descr="C:\Users\User\Desktop\гуманиз 3 гр\DSC077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789040"/>
            <a:ext cx="3167935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195736" y="260648"/>
            <a:ext cx="45091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«Стул для именинника»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7" name="Picture 3" descr="C:\Users\User\Desktop\2 гр. гуманизация\IMG_1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11604" y="2469318"/>
            <a:ext cx="4419872" cy="331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6" name="Picture 2" descr="C:\Users\User\Desktop\2 гр. гуманизация\IMG_1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382979" y="1241757"/>
            <a:ext cx="2664296" cy="1998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4" descr="C:\Users\User\Desktop\2 гр. гуманизация\IMG_13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77534" y="638690"/>
            <a:ext cx="2448272" cy="1836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88032" y="2852936"/>
            <a:ext cx="50040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«Уголок уединения»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удаленное от центров активности место, в котором располагаются мягкие подушки, подвесные модули, семейные фотографии, его границы  обозначены мягким прозрачным занавесом. Если у ребенка возникает  потребность уединения, он может осуществить это желание в любое время дня.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260648"/>
            <a:ext cx="3875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«Уголок уединения»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User\Desktop\Фото Мои достижения\ipwqEGC6Cf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2376264" cy="3444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User\Desktop\Фото Мои достижения\czZvIdJy-N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05064"/>
            <a:ext cx="2266221" cy="2332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C:\Users\User\Desktop\Фото Мои достижения\XkJ_2_wgST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71053">
            <a:off x="5720590" y="5194091"/>
            <a:ext cx="1070366" cy="130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C:\Users\User\Desktop\Фото Мои достижения\OGpxhFPFsN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5085184"/>
            <a:ext cx="1872208" cy="156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1" name="Picture 7" descr="C:\Users\User\Desktop\Фото Мои достижения\p9C0XX0WdA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5013176"/>
            <a:ext cx="1112754" cy="1574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699792" y="918592"/>
            <a:ext cx="63722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течение недели дети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поощряются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медальками, которые назвали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УМками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могут получить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каждое усилие, достижение, процесс (старание), хороший результат, прогресс в зависимости от его возрастной группы и индивидуальных особенностей.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Медальки  ребёнок сам кладёт в кармашек панно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"Мои достижения",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позволяет им наглядно видеть результат своих стараний.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Используем правила поощрения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Незамедлительно.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Спонтанно.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В пятницу на групповом сборе ребёнок обменивает  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наклейки в блокнотике.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260648"/>
            <a:ext cx="49319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Панно «Мои достижения»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C:\Users\User\Desktop\гуманиз 3 гр\DSC073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3503011" cy="2627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3" name="Picture 3" descr="C:\Users\User\Desktop\гуманиз 3 гр\SDC102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340768"/>
            <a:ext cx="3075584" cy="2306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Picture 4" descr="C:\Users\User\Desktop\гуманиз 3 гр\IMG_20191031_1119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340768"/>
            <a:ext cx="1962218" cy="2616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5" name="Picture 5" descr="C:\Users\User\Desktop\гуманиз 3 гр\DSC081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149080"/>
            <a:ext cx="2913076" cy="2185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23528" y="188640"/>
            <a:ext cx="865749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«Взаимоотношения между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старшими и младшими детьми в течение дня»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531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2020-10-29T06:27:04Z</dcterms:created>
  <dcterms:modified xsi:type="dcterms:W3CDTF">2020-11-02T03:42:49Z</dcterms:modified>
</cp:coreProperties>
</file>