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книга-чтения-мальчиков-и-математика-учить-137375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312" y="2420888"/>
            <a:ext cx="4958680" cy="412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36727" y="5052545"/>
            <a:ext cx="423904" cy="8821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76671"/>
            <a:ext cx="7175351" cy="165618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«МАТЕМАТИЧЕСКИЙ </a:t>
            </a:r>
            <a:r>
              <a:rPr lang="ru-RU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ЧЕМОДАНЧИК» </a:t>
            </a:r>
            <a:br>
              <a:rPr lang="ru-RU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ФОРМИРОВАНИЯ</a:t>
            </a:r>
            <a:br>
              <a:rPr lang="ru-RU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ЭЛЕМЕНТАРНЫХ МАТЕМАТИЧЕСКИХ ПРЕДСТАВЛЕНИЙ У ДЕТЕЙ </a:t>
            </a:r>
            <a:br>
              <a:rPr lang="ru-RU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РАЗНОВОЗРАСТНОЙ ГРУППЫ</a:t>
            </a:r>
            <a:br>
              <a:rPr lang="ru-RU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2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Data\BlueStacks\UserData\Library\My Apps\Desktop\игры\IMG_20211216_074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508104" cy="310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077072"/>
            <a:ext cx="3460661" cy="223224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СОСТАВ ЧИСЛА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652120" y="620688"/>
            <a:ext cx="3312368" cy="18002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ЛОГИКИ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ProgramData\BlueStacks\UserData\Library\My Apps\Desktop\игры\IMG_20211216_0807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662" y="3068960"/>
            <a:ext cx="5683338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75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88640"/>
            <a:ext cx="3960440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ЗНАКОМСТВО С ГЕОМЕТРИЕЙ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5" y="4797152"/>
            <a:ext cx="3672408" cy="1944216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ЗАКРЕПЛЕНИЕ НАВЫКОВ СЧЕТА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ProgramData\BlueStacks\UserData\Library\My Apps\Desktop\игры\IMG_20211216_08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38" y="188640"/>
            <a:ext cx="3125836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ProgramData\BlueStacks\UserData\Library\My Apps\Desktop\игры\IMG_20211216_082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289612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14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16632"/>
            <a:ext cx="4392488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 РЯД</a:t>
            </a:r>
            <a:endParaRPr lang="ru-RU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36618" y="908720"/>
            <a:ext cx="4607381" cy="576064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ЛОГИЧЕСКОГО МЫШЛЕНИЯ, ВНИМАНИЯ, ЗРИТЕЛЬНОГО СОСРЕДОТОЧЕНИЯ.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УМЕНИЕ     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ВИДЕТЬ ШАБЛОН;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РАЗЛИЧАТЬ 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ГЕОМЕТРИЧЕСКИЕ ФИГУРЫ;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МОТОРИКУ.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ProgramData\BlueStacks\UserData\Library\My Apps\Desktop\игры\IMG_20211213_082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453"/>
            <a:ext cx="4283968" cy="688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4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548680"/>
            <a:ext cx="7632848" cy="10081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СОСТАВ ЧИСЛА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ProgramData\BlueStacks\UserData\Library\My Apps\Desktop\игры\IMG_20211216_0807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12968" cy="485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24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60648"/>
            <a:ext cx="4392488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ВЕСЫ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4008" y="1700808"/>
            <a:ext cx="4392488" cy="4896544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ЗНАНИЙ О СОСТАВЕ ИЗУЧЕННЫХ ЧИСЕЛ.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   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ПРЕДСТАВЛЯТЬ ЧИСЛА 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ВИДЕ СУММЫ ДВУХ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СЛАГАЕМЫХ;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ПОВТОРИТЬ СРАВНЕНИЕ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ЧИСЕЛ.  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ProgramData\BlueStacks\UserData\Library\My Apps\Desktop\игры\IMG_20200217_105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" y="0"/>
            <a:ext cx="4493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1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ProgramData\BlueStacks\UserData\Library\My Apps\Desktop\игры\IMG_20211214_1633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1824808"/>
            <a:ext cx="9165704" cy="505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784975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 ЗНАНИЯ  О СОСТАВЕ ЧИСЛА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88640"/>
            <a:ext cx="6400800" cy="7200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ВЕСЕЛАЯ РЫБАЛКА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08912" cy="129614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ЗАКРЕПЛЕНИЕ НАВЫКОВ СЧЕТА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ProgramData\BlueStacks\UserData\Library\My Apps\Desktop\игры\IMG_20211216_080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9" y="1772816"/>
            <a:ext cx="8208912" cy="463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8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4860032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ГАРАЖИ</a:t>
            </a:r>
            <a:endParaRPr lang="ru-RU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556792"/>
            <a:ext cx="4860032" cy="53012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РАСПРЕДЕЛИТЬ МАШИНЫ ПО  ГАРАЖАМ</a:t>
            </a:r>
          </a:p>
          <a:p>
            <a:pPr marL="45720" indent="0" algn="ctr">
              <a:buNone/>
            </a:pPr>
            <a:endParaRPr lang="ru-RU" sz="2400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НАВЫК 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РЕШЕНИЯ ПРИМЕРОВ НА </a:t>
            </a:r>
            <a:b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СЛОЖЕНИЕ И  ВЫЧИТАНИЕ </a:t>
            </a:r>
            <a:b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ПРЕДЕЛАХ 10;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ВНИМАНИЕ И </a:t>
            </a:r>
            <a:b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ПАМЯТЬ.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45720" indent="0">
              <a:buNone/>
            </a:pPr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ProgramData\BlueStacks\UserData\Library\My Apps\Desktop\игры\IMG_20211213_080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283966" cy="687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2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9" y="620688"/>
            <a:ext cx="4514444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ПИРАМИДА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61327" y="1772816"/>
            <a:ext cx="4382674" cy="508518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ПИРАМИДУ ИЗ ОТДЕЛЬНЫХ КАРТОЧЕК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НАВЫК 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РЕШЕНИЯ ПРИМЕРОВ 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СЛОЖЕНИЕ И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ВЫЧИТАНИЕ В 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ПРЕДЕЛАХ 10;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ВНИМАНИЕ.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ProgramData\BlueStacks\UserData\Library\My Apps\Desktop\игры\IMG_20211210_164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1327" cy="844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1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628800"/>
            <a:ext cx="4608511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ЗНАКОМСТВО С ГЕОМЕТРИЕЙ</a:t>
            </a:r>
            <a:endParaRPr lang="ru-RU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044624" y="2852936"/>
            <a:ext cx="144016" cy="5740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ProgramData\BlueStacks\UserData\Library\My Apps\Desktop\игры\IMG_20211216_082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256" y="-4013"/>
            <a:ext cx="4308204" cy="6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2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p\Pictures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" y="-1"/>
            <a:ext cx="9139242" cy="685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60648"/>
            <a:ext cx="4536504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ТАКИЕ РАЗНЫЕ ЛИНИИ</a:t>
            </a:r>
            <a:endParaRPr lang="ru-RU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99992" y="2276872"/>
            <a:ext cx="4392488" cy="43204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ОСНОВНЫЕ ГЕОМЕТРИЧЕСКИЕ ПОНЯТИЯ: ТОЧКА, ЛИНИЯ, ЛУЧ, ПРЯМЫЕ И КРИВЫЕ ЛИНИИ,  ЗАМКНУТЫЕ И НЕЗАМКНУТЫЕ ЛИНИИ,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ProgramData\BlueStacks\UserData\Library\My Apps\Desktop\игры\IMG_20211213_0758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2830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54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4320479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НАРЯДИ МАТРЕШКУ</a:t>
            </a:r>
            <a:endParaRPr lang="ru-RU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628800"/>
            <a:ext cx="4248472" cy="504056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ЗАПОМНИТЬ ГЕОМЕТРИЧЕСКИЕ ФИГУРЫ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СООТНОСИТЬ ФИГУРЫ </a:t>
            </a:r>
            <a:b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 ФОРМЕ МЕТОДОМ </a:t>
            </a:r>
            <a:b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НАЛОЖЕНИЯ;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ГРУППИРОВАТЬ    ПРЕДМЕТЫ ПО ЦВЕТУ;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МЕЛКУЮ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МОТОРИКУ.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ProgramData\BlueStacks\UserData\Library\My Apps\Desktop\игры\IMG_20211214_164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5311"/>
            <a:ext cx="4572000" cy="747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560" y="4797152"/>
            <a:ext cx="864096" cy="718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99992" y="2564904"/>
            <a:ext cx="4464496" cy="194421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ProgramData\BlueStacks\UserData\Library\My Apps\Desktop\игры\IMG_20211213_074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9"/>
            <a:ext cx="4860032" cy="685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73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Pictures\инновация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576" y="5157192"/>
            <a:ext cx="648072" cy="3579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6840760" cy="20494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математикой развивают человека как личность (память, мышление, являются основой успешной карьеры).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12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ProgramData\BlueStacks\UserData\Library\My Apps\Desktop\IMG_20200306_113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28"/>
            <a:ext cx="4669250" cy="686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ProgramData\BlueStacks\UserData\Library\My Apps\Desktop\IMG_20200306_113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0"/>
            <a:ext cx="449999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53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Pictures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4568" y="4869160"/>
            <a:ext cx="432048" cy="646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628800"/>
            <a:ext cx="9036496" cy="2808312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ПЕДАГОГА РАЗНОВОЗРАСТНОЙ ГРУППЫ: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ПОДГОТОВКУ СРЕДЫ И ОРГАНИЗАЦИЮ СВОБОДНОЙ РАБОТЫ ДЕТЕЙ ДАТЬ ОСНОВЫ МАТЕМАТИЧЕСКИХ ЗНАНИЙ В СООТВЕТСТВИИ С ВОЗРАСТНЫМИ ВОЗМОЖНОСТЯМИ И ОСОБЕННОСТЯМИ РАЗВИТИЯ КАЖДОГО РЕБЕНКА.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77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76672"/>
            <a:ext cx="9144000" cy="18722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– ВЕДУЩАЯ ДЕЯТЕЛЬНОСТЬ ДОШКОЛЬНИКОВ, ПОЭТОМУ ВСЕ ОБУЧЕНИЕ ДОЛЖНО ПРОХОДИТЬ В ИГРОВОЙ ФОРМЕ.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hp\Pictures\1613706370_28-p-fon-tsifri-dlya-prezentatsii-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4741"/>
            <a:ext cx="9144000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55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ProgramData\BlueStacks\UserData\Library\My Apps\Desktop\игры\IMG_20200206_081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3923928" cy="687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ProgramData\BlueStacks\UserData\Library\My Apps\Desktop\игры\IMG_20200206_0837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-5378"/>
            <a:ext cx="3940196" cy="688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ProgramData\BlueStacks\UserData\Library\My Apps\Desktop\игры\IMG-b121a4a177b9f7e06d07216fde00e963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93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75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352928" cy="86409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ProgramData\BlueStacks\UserData\Library\My Apps\Desktop\игры\IMG_20211216_0834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1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0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980728"/>
            <a:ext cx="4427984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ЧЕМОДАНЧИК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53690" y="2348880"/>
            <a:ext cx="4482806" cy="41764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ПЕРВИЧНЫХ МАТЕМАТИЧЕСКИХ ЗНАНИЙ В СООТВЕТСТВИИ С ВОЗРАСТНЫМИ ВОЗМОЖНОСТЯМИ И ОСОБЕННОСТЯМИ РАЗВИТИЯ КАЖДОГО РЕБЕНКА.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ProgramData\BlueStacks\UserData\Library\My Apps\Desktop\игры\IMG_20211213_074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7280"/>
            <a:ext cx="4553690" cy="80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17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526</TotalTime>
  <Words>257</Words>
  <Application>Microsoft Office PowerPoint</Application>
  <PresentationFormat>Экран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«МАТЕМАТИЧЕСКИЙ ЧЕМОДАНЧИК»  КАК СРЕДСТВО ФОРМИРОВАНИЯ ЭЛЕМЕНТАРНЫХ МАТЕМАТИЧЕСКИХ ПРЕДСТАВЛЕНИЙ У ДЕТЕЙ  РАЗНОВОЗРАСТНОЙ ГРУППЫ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МАТЕМАТИЧЕСКИЙ ЧЕМОДАНЧИК</vt:lpstr>
      <vt:lpstr>ИГРЫ НА СОСТАВ ЧИСЛА</vt:lpstr>
      <vt:lpstr>ИГРЫ НА ЗНАКОМСТВО С ГЕОМЕТРИЕЙ</vt:lpstr>
      <vt:lpstr>ЗАКОНЧИ РЯД</vt:lpstr>
      <vt:lpstr>Презентация PowerPoint</vt:lpstr>
      <vt:lpstr>МАТЕМАТИЧЕСКИЕ ВЕСЫ</vt:lpstr>
      <vt:lpstr>ЦЕЛЬ: ЗАКРЕПИТЬ  ЗНАНИЯ  О СОСТАВЕ ЧИСЛА</vt:lpstr>
      <vt:lpstr>Презентация PowerPoint</vt:lpstr>
      <vt:lpstr>МАТЕМАТИЧЕСКИЕ ГАРАЖИ</vt:lpstr>
      <vt:lpstr>МАТЕМАТИЧЕСКАЯ ПИРАМИДА</vt:lpstr>
      <vt:lpstr>ИГРЫ НА ЗНАКОМСТВО С ГЕОМЕТРИЕЙ</vt:lpstr>
      <vt:lpstr>ТАКИЕ РАЗНЫЕ ЛИНИИ</vt:lpstr>
      <vt:lpstr>НАРЯДИ МАТРЕШКУ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95</cp:revision>
  <dcterms:created xsi:type="dcterms:W3CDTF">2020-03-21T09:47:23Z</dcterms:created>
  <dcterms:modified xsi:type="dcterms:W3CDTF">2021-12-19T16:30:02Z</dcterms:modified>
</cp:coreProperties>
</file>